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4"/>
    <p:sldMasterId id="2147483764" r:id="rId5"/>
    <p:sldMasterId id="2147483766" r:id="rId6"/>
    <p:sldMasterId id="2147483775" r:id="rId7"/>
    <p:sldMasterId id="2147483777" r:id="rId8"/>
    <p:sldMasterId id="2147483808" r:id="rId9"/>
  </p:sldMasterIdLst>
  <p:notesMasterIdLst>
    <p:notesMasterId r:id="rId34"/>
  </p:notesMasterIdLst>
  <p:handoutMasterIdLst>
    <p:handoutMasterId r:id="rId35"/>
  </p:handoutMasterIdLst>
  <p:sldIdLst>
    <p:sldId id="537" r:id="rId10"/>
    <p:sldId id="265" r:id="rId11"/>
    <p:sldId id="538" r:id="rId12"/>
    <p:sldId id="275" r:id="rId13"/>
    <p:sldId id="557" r:id="rId14"/>
    <p:sldId id="555" r:id="rId15"/>
    <p:sldId id="565" r:id="rId16"/>
    <p:sldId id="571" r:id="rId17"/>
    <p:sldId id="278" r:id="rId18"/>
    <p:sldId id="556" r:id="rId19"/>
    <p:sldId id="554" r:id="rId20"/>
    <p:sldId id="566" r:id="rId21"/>
    <p:sldId id="570" r:id="rId22"/>
    <p:sldId id="560" r:id="rId23"/>
    <p:sldId id="273" r:id="rId24"/>
    <p:sldId id="564" r:id="rId25"/>
    <p:sldId id="563" r:id="rId26"/>
    <p:sldId id="562" r:id="rId27"/>
    <p:sldId id="568" r:id="rId28"/>
    <p:sldId id="558" r:id="rId29"/>
    <p:sldId id="561" r:id="rId30"/>
    <p:sldId id="572" r:id="rId31"/>
    <p:sldId id="573" r:id="rId32"/>
    <p:sldId id="56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64" userDrawn="1">
          <p15:clr>
            <a:srgbClr val="A4A3A4"/>
          </p15:clr>
        </p15:guide>
        <p15:guide id="2" pos="3840" userDrawn="1">
          <p15:clr>
            <a:srgbClr val="A4A3A4"/>
          </p15:clr>
        </p15:guide>
        <p15:guide id="3" orient="horz" pos="12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9D1C"/>
    <a:srgbClr val="395C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1BB64-ADD1-4896-A723-32C7653785B0}" v="6" dt="2021-05-05T14:53:56.3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91447" autoAdjust="0"/>
  </p:normalViewPr>
  <p:slideViewPr>
    <p:cSldViewPr snapToGrid="0">
      <p:cViewPr varScale="1">
        <p:scale>
          <a:sx n="78" d="100"/>
          <a:sy n="78" d="100"/>
        </p:scale>
        <p:origin x="1109" y="72"/>
      </p:cViewPr>
      <p:guideLst>
        <p:guide orient="horz" pos="3864"/>
        <p:guide pos="3840"/>
        <p:guide orient="horz" pos="1272"/>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73" d="100"/>
          <a:sy n="73" d="100"/>
        </p:scale>
        <p:origin x="35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tableStyles" Target="tableStyles.xml"/><Relationship Id="rId21" Type="http://schemas.openxmlformats.org/officeDocument/2006/relationships/slide" Target="slides/slide12.xml"/><Relationship Id="rId34"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handoutMaster" Target="handoutMasters/handoutMaster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us Rüb" userId="666c376964fbb763" providerId="LiveId" clId="{13194C0F-E735-4C98-B877-35E88BECF229}"/>
    <pc:docChg chg="undo custSel addSld delSld modSld sldOrd">
      <pc:chgData name="Marcus Rüb" userId="666c376964fbb763" providerId="LiveId" clId="{13194C0F-E735-4C98-B877-35E88BECF229}" dt="2020-11-04T19:00:12.239" v="1112" actId="478"/>
      <pc:docMkLst>
        <pc:docMk/>
      </pc:docMkLst>
      <pc:sldChg chg="modSp">
        <pc:chgData name="Marcus Rüb" userId="666c376964fbb763" providerId="LiveId" clId="{13194C0F-E735-4C98-B877-35E88BECF229}" dt="2020-11-03T13:15:47.402" v="27"/>
        <pc:sldMkLst>
          <pc:docMk/>
          <pc:sldMk cId="48010335" sldId="265"/>
        </pc:sldMkLst>
        <pc:spChg chg="mod">
          <ac:chgData name="Marcus Rüb" userId="666c376964fbb763" providerId="LiveId" clId="{13194C0F-E735-4C98-B877-35E88BECF229}" dt="2020-11-03T13:15:47.402" v="27"/>
          <ac:spMkLst>
            <pc:docMk/>
            <pc:sldMk cId="48010335" sldId="265"/>
            <ac:spMk id="12" creationId="{00000000-0000-0000-0000-000000000000}"/>
          </ac:spMkLst>
        </pc:spChg>
      </pc:sldChg>
      <pc:sldChg chg="modSp">
        <pc:chgData name="Marcus Rüb" userId="666c376964fbb763" providerId="LiveId" clId="{13194C0F-E735-4C98-B877-35E88BECF229}" dt="2020-11-03T13:16:34.840" v="34" actId="20577"/>
        <pc:sldMkLst>
          <pc:docMk/>
          <pc:sldMk cId="2341834958" sldId="273"/>
        </pc:sldMkLst>
        <pc:spChg chg="mod">
          <ac:chgData name="Marcus Rüb" userId="666c376964fbb763" providerId="LiveId" clId="{13194C0F-E735-4C98-B877-35E88BECF229}" dt="2020-11-03T13:16:26.750" v="31" actId="20577"/>
          <ac:spMkLst>
            <pc:docMk/>
            <pc:sldMk cId="2341834958" sldId="273"/>
            <ac:spMk id="79" creationId="{27777B79-3773-4E21-8C8B-AF1A50BB433A}"/>
          </ac:spMkLst>
        </pc:spChg>
        <pc:spChg chg="mod">
          <ac:chgData name="Marcus Rüb" userId="666c376964fbb763" providerId="LiveId" clId="{13194C0F-E735-4C98-B877-35E88BECF229}" dt="2020-11-03T13:16:34.840" v="34" actId="20577"/>
          <ac:spMkLst>
            <pc:docMk/>
            <pc:sldMk cId="2341834958" sldId="273"/>
            <ac:spMk id="80" creationId="{07165EE8-F79D-468A-BD06-4E3B9AEDA7F7}"/>
          </ac:spMkLst>
        </pc:spChg>
        <pc:spChg chg="mod">
          <ac:chgData name="Marcus Rüb" userId="666c376964fbb763" providerId="LiveId" clId="{13194C0F-E735-4C98-B877-35E88BECF229}" dt="2020-11-03T13:14:26.515" v="18"/>
          <ac:spMkLst>
            <pc:docMk/>
            <pc:sldMk cId="2341834958" sldId="273"/>
            <ac:spMk id="81" creationId="{78ACDE52-79D6-470B-868A-EB28214A5AA4}"/>
          </ac:spMkLst>
        </pc:spChg>
        <pc:spChg chg="mod">
          <ac:chgData name="Marcus Rüb" userId="666c376964fbb763" providerId="LiveId" clId="{13194C0F-E735-4C98-B877-35E88BECF229}" dt="2020-11-03T13:14:28.678" v="19"/>
          <ac:spMkLst>
            <pc:docMk/>
            <pc:sldMk cId="2341834958" sldId="273"/>
            <ac:spMk id="82" creationId="{DC870815-5DFA-4DE2-BA7A-C810010B5486}"/>
          </ac:spMkLst>
        </pc:spChg>
        <pc:grpChg chg="mod">
          <ac:chgData name="Marcus Rüb" userId="666c376964fbb763" providerId="LiveId" clId="{13194C0F-E735-4C98-B877-35E88BECF229}" dt="2020-11-03T13:16:31.665" v="32" actId="1076"/>
          <ac:grpSpMkLst>
            <pc:docMk/>
            <pc:sldMk cId="2341834958" sldId="273"/>
            <ac:grpSpMk id="5" creationId="{DBC0AC0B-7572-433B-B6E1-194D596CFFFB}"/>
          </ac:grpSpMkLst>
        </pc:grpChg>
      </pc:sldChg>
      <pc:sldChg chg="modSp">
        <pc:chgData name="Marcus Rüb" userId="666c376964fbb763" providerId="LiveId" clId="{13194C0F-E735-4C98-B877-35E88BECF229}" dt="2020-11-03T13:12:55.218" v="8" actId="20577"/>
        <pc:sldMkLst>
          <pc:docMk/>
          <pc:sldMk cId="226842763" sldId="538"/>
        </pc:sldMkLst>
        <pc:spChg chg="mod">
          <ac:chgData name="Marcus Rüb" userId="666c376964fbb763" providerId="LiveId" clId="{13194C0F-E735-4C98-B877-35E88BECF229}" dt="2020-11-03T13:12:55.218" v="8" actId="20577"/>
          <ac:spMkLst>
            <pc:docMk/>
            <pc:sldMk cId="226842763" sldId="538"/>
            <ac:spMk id="2" creationId="{00000000-0000-0000-0000-000000000000}"/>
          </ac:spMkLst>
        </pc:spChg>
      </pc:sldChg>
      <pc:sldChg chg="modSp">
        <pc:chgData name="Marcus Rüb" userId="666c376964fbb763" providerId="LiveId" clId="{13194C0F-E735-4C98-B877-35E88BECF229}" dt="2020-11-03T13:13:29.040" v="11" actId="20577"/>
        <pc:sldMkLst>
          <pc:docMk/>
          <pc:sldMk cId="2868653396" sldId="557"/>
        </pc:sldMkLst>
        <pc:spChg chg="mod">
          <ac:chgData name="Marcus Rüb" userId="666c376964fbb763" providerId="LiveId" clId="{13194C0F-E735-4C98-B877-35E88BECF229}" dt="2020-11-03T13:13:07.520" v="9" actId="20577"/>
          <ac:spMkLst>
            <pc:docMk/>
            <pc:sldMk cId="2868653396" sldId="557"/>
            <ac:spMk id="6" creationId="{A09EAC5A-EB90-4AFE-8B79-588B159D8788}"/>
          </ac:spMkLst>
        </pc:spChg>
        <pc:spChg chg="mod">
          <ac:chgData name="Marcus Rüb" userId="666c376964fbb763" providerId="LiveId" clId="{13194C0F-E735-4C98-B877-35E88BECF229}" dt="2020-11-03T13:13:29.040" v="11" actId="20577"/>
          <ac:spMkLst>
            <pc:docMk/>
            <pc:sldMk cId="2868653396" sldId="557"/>
            <ac:spMk id="9" creationId="{FC0F25C8-3B91-4A65-B1D3-0DB0A6E5FD66}"/>
          </ac:spMkLst>
        </pc:spChg>
      </pc:sldChg>
      <pc:sldChg chg="delSp">
        <pc:chgData name="Marcus Rüb" userId="666c376964fbb763" providerId="LiveId" clId="{13194C0F-E735-4C98-B877-35E88BECF229}" dt="2020-11-04T19:00:12.239" v="1112" actId="478"/>
        <pc:sldMkLst>
          <pc:docMk/>
          <pc:sldMk cId="1939656451" sldId="560"/>
        </pc:sldMkLst>
        <pc:spChg chg="del">
          <ac:chgData name="Marcus Rüb" userId="666c376964fbb763" providerId="LiveId" clId="{13194C0F-E735-4C98-B877-35E88BECF229}" dt="2020-11-04T19:00:12.239" v="1112" actId="478"/>
          <ac:spMkLst>
            <pc:docMk/>
            <pc:sldMk cId="1939656451" sldId="560"/>
            <ac:spMk id="4" creationId="{EA5F9AA1-401B-4B6C-92AA-92C2A023F84E}"/>
          </ac:spMkLst>
        </pc:spChg>
      </pc:sldChg>
      <pc:sldChg chg="addSp delSp modSp setBg">
        <pc:chgData name="Marcus Rüb" userId="666c376964fbb763" providerId="LiveId" clId="{13194C0F-E735-4C98-B877-35E88BECF229}" dt="2020-11-03T22:24:29.873" v="1031" actId="33524"/>
        <pc:sldMkLst>
          <pc:docMk/>
          <pc:sldMk cId="303323469" sldId="561"/>
        </pc:sldMkLst>
        <pc:spChg chg="mod">
          <ac:chgData name="Marcus Rüb" userId="666c376964fbb763" providerId="LiveId" clId="{13194C0F-E735-4C98-B877-35E88BECF229}" dt="2020-11-03T21:46:04.060" v="40"/>
          <ac:spMkLst>
            <pc:docMk/>
            <pc:sldMk cId="303323469" sldId="561"/>
            <ac:spMk id="2" creationId="{520D07F2-4E35-48E2-8F64-4AFAE6B22CC2}"/>
          </ac:spMkLst>
        </pc:spChg>
        <pc:spChg chg="add del">
          <ac:chgData name="Marcus Rüb" userId="666c376964fbb763" providerId="LiveId" clId="{13194C0F-E735-4C98-B877-35E88BECF229}" dt="2020-11-03T22:17:26.854" v="897"/>
          <ac:spMkLst>
            <pc:docMk/>
            <pc:sldMk cId="303323469" sldId="561"/>
            <ac:spMk id="3" creationId="{B7D62006-0AD4-4CFE-8ADC-B6C9B83EE3A3}"/>
          </ac:spMkLst>
        </pc:spChg>
        <pc:spChg chg="add del">
          <ac:chgData name="Marcus Rüb" userId="666c376964fbb763" providerId="LiveId" clId="{13194C0F-E735-4C98-B877-35E88BECF229}" dt="2020-11-03T22:17:26.854" v="897"/>
          <ac:spMkLst>
            <pc:docMk/>
            <pc:sldMk cId="303323469" sldId="561"/>
            <ac:spMk id="4" creationId="{0DE03136-A281-474D-B620-49D13C046331}"/>
          </ac:spMkLst>
        </pc:spChg>
        <pc:spChg chg="add del">
          <ac:chgData name="Marcus Rüb" userId="666c376964fbb763" providerId="LiveId" clId="{13194C0F-E735-4C98-B877-35E88BECF229}" dt="2020-11-03T22:17:30.340" v="899"/>
          <ac:spMkLst>
            <pc:docMk/>
            <pc:sldMk cId="303323469" sldId="561"/>
            <ac:spMk id="6" creationId="{69A2CD16-C81B-4907-ADED-75F5F16A96CB}"/>
          </ac:spMkLst>
        </pc:spChg>
        <pc:spChg chg="mod">
          <ac:chgData name="Marcus Rüb" userId="666c376964fbb763" providerId="LiveId" clId="{13194C0F-E735-4C98-B877-35E88BECF229}" dt="2020-11-03T22:24:29.873" v="1031" actId="33524"/>
          <ac:spMkLst>
            <pc:docMk/>
            <pc:sldMk cId="303323469" sldId="561"/>
            <ac:spMk id="7" creationId="{61A49C3B-E0E1-4085-8A72-FD3F722CFAC8}"/>
          </ac:spMkLst>
        </pc:spChg>
        <pc:spChg chg="add del">
          <ac:chgData name="Marcus Rüb" userId="666c376964fbb763" providerId="LiveId" clId="{13194C0F-E735-4C98-B877-35E88BECF229}" dt="2020-11-03T22:17:30.340" v="899"/>
          <ac:spMkLst>
            <pc:docMk/>
            <pc:sldMk cId="303323469" sldId="561"/>
            <ac:spMk id="8" creationId="{E777EC25-EAF5-4752-BD48-733E20C816FD}"/>
          </ac:spMkLst>
        </pc:spChg>
        <pc:spChg chg="add del">
          <ac:chgData name="Marcus Rüb" userId="666c376964fbb763" providerId="LiveId" clId="{13194C0F-E735-4C98-B877-35E88BECF229}" dt="2020-11-03T22:17:40.801" v="901"/>
          <ac:spMkLst>
            <pc:docMk/>
            <pc:sldMk cId="303323469" sldId="561"/>
            <ac:spMk id="9" creationId="{206DC31D-5EE3-420E-ADEF-FE33612EB1BE}"/>
          </ac:spMkLst>
        </pc:spChg>
        <pc:spChg chg="add del">
          <ac:chgData name="Marcus Rüb" userId="666c376964fbb763" providerId="LiveId" clId="{13194C0F-E735-4C98-B877-35E88BECF229}" dt="2020-11-03T22:17:40.801" v="901"/>
          <ac:spMkLst>
            <pc:docMk/>
            <pc:sldMk cId="303323469" sldId="561"/>
            <ac:spMk id="10" creationId="{DE65A614-8F5E-4A50-A5CC-469484503625}"/>
          </ac:spMkLst>
        </pc:spChg>
        <pc:picChg chg="add mod">
          <ac:chgData name="Marcus Rüb" userId="666c376964fbb763" providerId="LiveId" clId="{13194C0F-E735-4C98-B877-35E88BECF229}" dt="2020-11-03T22:23:39.674" v="993" actId="1076"/>
          <ac:picMkLst>
            <pc:docMk/>
            <pc:sldMk cId="303323469" sldId="561"/>
            <ac:picMk id="3081" creationId="{9DE0866F-79C5-45E1-90C5-8E4EF8E1D62C}"/>
          </ac:picMkLst>
        </pc:picChg>
      </pc:sldChg>
      <pc:sldChg chg="modSp">
        <pc:chgData name="Marcus Rüb" userId="666c376964fbb763" providerId="LiveId" clId="{13194C0F-E735-4C98-B877-35E88BECF229}" dt="2020-11-03T13:14:37.270" v="20" actId="20577"/>
        <pc:sldMkLst>
          <pc:docMk/>
          <pc:sldMk cId="4145639362" sldId="564"/>
        </pc:sldMkLst>
        <pc:spChg chg="mod">
          <ac:chgData name="Marcus Rüb" userId="666c376964fbb763" providerId="LiveId" clId="{13194C0F-E735-4C98-B877-35E88BECF229}" dt="2020-11-03T13:14:37.270" v="20" actId="20577"/>
          <ac:spMkLst>
            <pc:docMk/>
            <pc:sldMk cId="4145639362" sldId="564"/>
            <ac:spMk id="6" creationId="{531568C9-AACD-4A05-B503-C1B3590AA942}"/>
          </ac:spMkLst>
        </pc:spChg>
      </pc:sldChg>
      <pc:sldChg chg="addSp delSp modSp">
        <pc:chgData name="Marcus Rüb" userId="666c376964fbb763" providerId="LiveId" clId="{13194C0F-E735-4C98-B877-35E88BECF229}" dt="2020-11-04T12:43:38.016" v="1079" actId="14100"/>
        <pc:sldMkLst>
          <pc:docMk/>
          <pc:sldMk cId="3197721387" sldId="565"/>
        </pc:sldMkLst>
        <pc:spChg chg="mod">
          <ac:chgData name="Marcus Rüb" userId="666c376964fbb763" providerId="LiveId" clId="{13194C0F-E735-4C98-B877-35E88BECF229}" dt="2020-11-04T12:42:12.216" v="1045" actId="1076"/>
          <ac:spMkLst>
            <pc:docMk/>
            <pc:sldMk cId="3197721387" sldId="565"/>
            <ac:spMk id="19" creationId="{5A003193-B2EF-4EEF-BED6-9BE5A7EC6AD8}"/>
          </ac:spMkLst>
        </pc:spChg>
        <pc:spChg chg="mod">
          <ac:chgData name="Marcus Rüb" userId="666c376964fbb763" providerId="LiveId" clId="{13194C0F-E735-4C98-B877-35E88BECF229}" dt="2020-11-04T12:42:12.216" v="1045" actId="1076"/>
          <ac:spMkLst>
            <pc:docMk/>
            <pc:sldMk cId="3197721387" sldId="565"/>
            <ac:spMk id="29" creationId="{D12154D7-D854-44F7-98D3-391748F1ADF5}"/>
          </ac:spMkLst>
        </pc:spChg>
        <pc:spChg chg="add mod">
          <ac:chgData name="Marcus Rüb" userId="666c376964fbb763" providerId="LiveId" clId="{13194C0F-E735-4C98-B877-35E88BECF229}" dt="2020-11-04T12:42:12.216" v="1045" actId="1076"/>
          <ac:spMkLst>
            <pc:docMk/>
            <pc:sldMk cId="3197721387" sldId="565"/>
            <ac:spMk id="31" creationId="{F17392C4-01EB-4EEC-BD2A-1F60DE63B1DD}"/>
          </ac:spMkLst>
        </pc:spChg>
        <pc:spChg chg="add del mod">
          <ac:chgData name="Marcus Rüb" userId="666c376964fbb763" providerId="LiveId" clId="{13194C0F-E735-4C98-B877-35E88BECF229}" dt="2020-11-04T12:43:38.016" v="1079" actId="14100"/>
          <ac:spMkLst>
            <pc:docMk/>
            <pc:sldMk cId="3197721387" sldId="565"/>
            <ac:spMk id="32" creationId="{5491D0FE-37CC-4BE2-A827-4EAF2E99F3A3}"/>
          </ac:spMkLst>
        </pc:spChg>
        <pc:spChg chg="add del mod">
          <ac:chgData name="Marcus Rüb" userId="666c376964fbb763" providerId="LiveId" clId="{13194C0F-E735-4C98-B877-35E88BECF229}" dt="2020-11-04T12:43:37.138" v="1077"/>
          <ac:spMkLst>
            <pc:docMk/>
            <pc:sldMk cId="3197721387" sldId="565"/>
            <ac:spMk id="33" creationId="{BC5ADF5F-6DE6-4238-A296-C6A2B2B69E17}"/>
          </ac:spMkLst>
        </pc:spChg>
        <pc:graphicFrameChg chg="mod modGraphic">
          <ac:chgData name="Marcus Rüb" userId="666c376964fbb763" providerId="LiveId" clId="{13194C0F-E735-4C98-B877-35E88BECF229}" dt="2020-11-04T12:42:12.216" v="1045" actId="1076"/>
          <ac:graphicFrameMkLst>
            <pc:docMk/>
            <pc:sldMk cId="3197721387" sldId="565"/>
            <ac:graphicFrameMk id="16" creationId="{0A22A33A-78DA-44D8-AC82-FC086F93A333}"/>
          </ac:graphicFrameMkLst>
        </pc:graphicFrameChg>
        <pc:graphicFrameChg chg="mod modGraphic">
          <ac:chgData name="Marcus Rüb" userId="666c376964fbb763" providerId="LiveId" clId="{13194C0F-E735-4C98-B877-35E88BECF229}" dt="2020-11-04T12:42:12.216" v="1045" actId="1076"/>
          <ac:graphicFrameMkLst>
            <pc:docMk/>
            <pc:sldMk cId="3197721387" sldId="565"/>
            <ac:graphicFrameMk id="17" creationId="{F105EE91-DE91-4036-A202-EF316223D8DB}"/>
          </ac:graphicFrameMkLst>
        </pc:graphicFrameChg>
        <pc:graphicFrameChg chg="mod modGraphic">
          <ac:chgData name="Marcus Rüb" userId="666c376964fbb763" providerId="LiveId" clId="{13194C0F-E735-4C98-B877-35E88BECF229}" dt="2020-11-04T12:42:12.216" v="1045" actId="1076"/>
          <ac:graphicFrameMkLst>
            <pc:docMk/>
            <pc:sldMk cId="3197721387" sldId="565"/>
            <ac:graphicFrameMk id="18" creationId="{C58243AA-A903-41C6-9781-63E02515A7B9}"/>
          </ac:graphicFrameMkLst>
        </pc:graphicFrameChg>
      </pc:sldChg>
      <pc:sldChg chg="modSp">
        <pc:chgData name="Marcus Rüb" userId="666c376964fbb763" providerId="LiveId" clId="{13194C0F-E735-4C98-B877-35E88BECF229}" dt="2020-11-03T13:13:58.072" v="15" actId="20577"/>
        <pc:sldMkLst>
          <pc:docMk/>
          <pc:sldMk cId="511860271" sldId="566"/>
        </pc:sldMkLst>
        <pc:spChg chg="mod">
          <ac:chgData name="Marcus Rüb" userId="666c376964fbb763" providerId="LiveId" clId="{13194C0F-E735-4C98-B877-35E88BECF229}" dt="2020-11-03T13:13:58.072" v="15" actId="20577"/>
          <ac:spMkLst>
            <pc:docMk/>
            <pc:sldMk cId="511860271" sldId="566"/>
            <ac:spMk id="41" creationId="{AFAD1BC3-D78C-4FCB-9F1E-35ADDD4BE25C}"/>
          </ac:spMkLst>
        </pc:spChg>
      </pc:sldChg>
      <pc:sldChg chg="modSp">
        <pc:chgData name="Marcus Rüb" userId="666c376964fbb763" providerId="LiveId" clId="{13194C0F-E735-4C98-B877-35E88BECF229}" dt="2020-11-04T16:21:37.188" v="1111"/>
        <pc:sldMkLst>
          <pc:docMk/>
          <pc:sldMk cId="285177714" sldId="567"/>
        </pc:sldMkLst>
        <pc:spChg chg="mod">
          <ac:chgData name="Marcus Rüb" userId="666c376964fbb763" providerId="LiveId" clId="{13194C0F-E735-4C98-B877-35E88BECF229}" dt="2020-11-04T16:21:37.188" v="1111"/>
          <ac:spMkLst>
            <pc:docMk/>
            <pc:sldMk cId="285177714" sldId="567"/>
            <ac:spMk id="7" creationId="{61A49C3B-E0E1-4085-8A72-FD3F722CFAC8}"/>
          </ac:spMkLst>
        </pc:spChg>
      </pc:sldChg>
      <pc:sldChg chg="modSp">
        <pc:chgData name="Marcus Rüb" userId="666c376964fbb763" providerId="LiveId" clId="{13194C0F-E735-4C98-B877-35E88BECF229}" dt="2020-11-03T13:15:09.777" v="23"/>
        <pc:sldMkLst>
          <pc:docMk/>
          <pc:sldMk cId="3454926596" sldId="568"/>
        </pc:sldMkLst>
        <pc:spChg chg="mod">
          <ac:chgData name="Marcus Rüb" userId="666c376964fbb763" providerId="LiveId" clId="{13194C0F-E735-4C98-B877-35E88BECF229}" dt="2020-11-03T13:15:09.777" v="23"/>
          <ac:spMkLst>
            <pc:docMk/>
            <pc:sldMk cId="3454926596" sldId="568"/>
            <ac:spMk id="6" creationId="{531568C9-AACD-4A05-B503-C1B3590AA942}"/>
          </ac:spMkLst>
        </pc:spChg>
      </pc:sldChg>
      <pc:sldChg chg="modSp">
        <pc:chgData name="Marcus Rüb" userId="666c376964fbb763" providerId="LiveId" clId="{13194C0F-E735-4C98-B877-35E88BECF229}" dt="2020-11-03T13:14:10.839" v="17" actId="20577"/>
        <pc:sldMkLst>
          <pc:docMk/>
          <pc:sldMk cId="2860025049" sldId="570"/>
        </pc:sldMkLst>
        <pc:spChg chg="mod">
          <ac:chgData name="Marcus Rüb" userId="666c376964fbb763" providerId="LiveId" clId="{13194C0F-E735-4C98-B877-35E88BECF229}" dt="2020-11-03T13:14:10.839" v="17" actId="20577"/>
          <ac:spMkLst>
            <pc:docMk/>
            <pc:sldMk cId="2860025049" sldId="570"/>
            <ac:spMk id="8" creationId="{01DF694D-76D0-4A08-8FB2-0FF9A007B4EB}"/>
          </ac:spMkLst>
        </pc:spChg>
      </pc:sldChg>
      <pc:sldChg chg="addSp modSp add ord">
        <pc:chgData name="Marcus Rüb" userId="666c376964fbb763" providerId="LiveId" clId="{13194C0F-E735-4C98-B877-35E88BECF229}" dt="2020-11-03T21:51:46.616" v="221" actId="20577"/>
        <pc:sldMkLst>
          <pc:docMk/>
          <pc:sldMk cId="449270669" sldId="571"/>
        </pc:sldMkLst>
        <pc:spChg chg="mod">
          <ac:chgData name="Marcus Rüb" userId="666c376964fbb763" providerId="LiveId" clId="{13194C0F-E735-4C98-B877-35E88BECF229}" dt="2020-11-03T21:46:15.013" v="42"/>
          <ac:spMkLst>
            <pc:docMk/>
            <pc:sldMk cId="449270669" sldId="571"/>
            <ac:spMk id="2" creationId="{520D07F2-4E35-48E2-8F64-4AFAE6B22CC2}"/>
          </ac:spMkLst>
        </pc:spChg>
        <pc:spChg chg="mod">
          <ac:chgData name="Marcus Rüb" userId="666c376964fbb763" providerId="LiveId" clId="{13194C0F-E735-4C98-B877-35E88BECF229}" dt="2020-11-03T21:51:46.616" v="221" actId="20577"/>
          <ac:spMkLst>
            <pc:docMk/>
            <pc:sldMk cId="449270669" sldId="571"/>
            <ac:spMk id="7" creationId="{61A49C3B-E0E1-4085-8A72-FD3F722CFAC8}"/>
          </ac:spMkLst>
        </pc:spChg>
        <pc:picChg chg="add mod">
          <ac:chgData name="Marcus Rüb" userId="666c376964fbb763" providerId="LiveId" clId="{13194C0F-E735-4C98-B877-35E88BECF229}" dt="2020-11-03T21:48:41.517" v="51" actId="1076"/>
          <ac:picMkLst>
            <pc:docMk/>
            <pc:sldMk cId="449270669" sldId="571"/>
            <ac:picMk id="1026" creationId="{47E9122E-91BA-4080-945A-246A2A07D04F}"/>
          </ac:picMkLst>
        </pc:picChg>
      </pc:sldChg>
      <pc:sldChg chg="addSp modSp add">
        <pc:chgData name="Marcus Rüb" userId="666c376964fbb763" providerId="LiveId" clId="{13194C0F-E735-4C98-B877-35E88BECF229}" dt="2020-11-03T22:01:00.389" v="704" actId="20577"/>
        <pc:sldMkLst>
          <pc:docMk/>
          <pc:sldMk cId="2743249355" sldId="572"/>
        </pc:sldMkLst>
        <pc:spChg chg="mod">
          <ac:chgData name="Marcus Rüb" userId="666c376964fbb763" providerId="LiveId" clId="{13194C0F-E735-4C98-B877-35E88BECF229}" dt="2020-11-03T21:46:19.855" v="43"/>
          <ac:spMkLst>
            <pc:docMk/>
            <pc:sldMk cId="2743249355" sldId="572"/>
            <ac:spMk id="2" creationId="{520D07F2-4E35-48E2-8F64-4AFAE6B22CC2}"/>
          </ac:spMkLst>
        </pc:spChg>
        <pc:spChg chg="mod">
          <ac:chgData name="Marcus Rüb" userId="666c376964fbb763" providerId="LiveId" clId="{13194C0F-E735-4C98-B877-35E88BECF229}" dt="2020-11-03T22:01:00.389" v="704" actId="20577"/>
          <ac:spMkLst>
            <pc:docMk/>
            <pc:sldMk cId="2743249355" sldId="572"/>
            <ac:spMk id="7" creationId="{61A49C3B-E0E1-4085-8A72-FD3F722CFAC8}"/>
          </ac:spMkLst>
        </pc:spChg>
        <pc:spChg chg="mod">
          <ac:chgData name="Marcus Rüb" userId="666c376964fbb763" providerId="LiveId" clId="{13194C0F-E735-4C98-B877-35E88BECF229}" dt="2020-11-03T21:54:41.037" v="263" actId="20577"/>
          <ac:spMkLst>
            <pc:docMk/>
            <pc:sldMk cId="2743249355" sldId="572"/>
            <ac:spMk id="9" creationId="{126A8552-E755-41F3-919C-60179AEECC70}"/>
          </ac:spMkLst>
        </pc:spChg>
        <pc:grpChg chg="add mod">
          <ac:chgData name="Marcus Rüb" userId="666c376964fbb763" providerId="LiveId" clId="{13194C0F-E735-4C98-B877-35E88BECF229}" dt="2020-11-03T21:54:31.268" v="261" actId="1076"/>
          <ac:grpSpMkLst>
            <pc:docMk/>
            <pc:sldMk cId="2743249355" sldId="572"/>
            <ac:grpSpMk id="6" creationId="{B0EF4A99-0BEE-426D-ABB2-DA31520BE2B2}"/>
          </ac:grpSpMkLst>
        </pc:grpChg>
        <pc:cxnChg chg="mod">
          <ac:chgData name="Marcus Rüb" userId="666c376964fbb763" providerId="LiveId" clId="{13194C0F-E735-4C98-B877-35E88BECF229}" dt="2020-11-03T21:54:36.178" v="262" actId="20577"/>
          <ac:cxnSpMkLst>
            <pc:docMk/>
            <pc:sldMk cId="2743249355" sldId="572"/>
            <ac:cxnSpMk id="19" creationId="{7DE67886-9EE6-44F8-92FB-B5A9CDD2B74C}"/>
          </ac:cxnSpMkLst>
        </pc:cxnChg>
      </pc:sldChg>
      <pc:sldChg chg="addSp modSp add">
        <pc:chgData name="Marcus Rüb" userId="666c376964fbb763" providerId="LiveId" clId="{13194C0F-E735-4C98-B877-35E88BECF229}" dt="2020-11-03T22:05:42.120" v="852" actId="20577"/>
        <pc:sldMkLst>
          <pc:docMk/>
          <pc:sldMk cId="774689443" sldId="573"/>
        </pc:sldMkLst>
        <pc:spChg chg="mod">
          <ac:chgData name="Marcus Rüb" userId="666c376964fbb763" providerId="LiveId" clId="{13194C0F-E735-4C98-B877-35E88BECF229}" dt="2020-11-03T21:46:31.826" v="45"/>
          <ac:spMkLst>
            <pc:docMk/>
            <pc:sldMk cId="774689443" sldId="573"/>
            <ac:spMk id="2" creationId="{520D07F2-4E35-48E2-8F64-4AFAE6B22CC2}"/>
          </ac:spMkLst>
        </pc:spChg>
        <pc:spChg chg="mod">
          <ac:chgData name="Marcus Rüb" userId="666c376964fbb763" providerId="LiveId" clId="{13194C0F-E735-4C98-B877-35E88BECF229}" dt="2020-11-03T22:05:42.120" v="852" actId="20577"/>
          <ac:spMkLst>
            <pc:docMk/>
            <pc:sldMk cId="774689443" sldId="573"/>
            <ac:spMk id="7" creationId="{61A49C3B-E0E1-4085-8A72-FD3F722CFAC8}"/>
          </ac:spMkLst>
        </pc:spChg>
        <pc:picChg chg="add mod">
          <ac:chgData name="Marcus Rüb" userId="666c376964fbb763" providerId="LiveId" clId="{13194C0F-E735-4C98-B877-35E88BECF229}" dt="2020-11-03T22:02:36.387" v="706" actId="1076"/>
          <ac:picMkLst>
            <pc:docMk/>
            <pc:sldMk cId="774689443" sldId="573"/>
            <ac:picMk id="2050" creationId="{45C2BEFD-D699-486D-A578-02DDB8B7FD7A}"/>
          </ac:picMkLst>
        </pc:picChg>
      </pc:sldChg>
      <pc:sldChg chg="add del">
        <pc:chgData name="Marcus Rüb" userId="666c376964fbb763" providerId="LiveId" clId="{13194C0F-E735-4C98-B877-35E88BECF229}" dt="2020-11-03T22:05:54.683" v="853" actId="2696"/>
        <pc:sldMkLst>
          <pc:docMk/>
          <pc:sldMk cId="3809743575" sldId="574"/>
        </pc:sldMkLst>
      </pc:sldChg>
    </pc:docChg>
  </pc:docChgLst>
  <pc:docChgLst>
    <pc:chgData name="Marcus Rüb" userId="666c376964fbb763" providerId="LiveId" clId="{BC81BB64-ADD1-4896-A723-32C7653785B0}"/>
    <pc:docChg chg="delSld modSld delMainMaster">
      <pc:chgData name="Marcus Rüb" userId="666c376964fbb763" providerId="LiveId" clId="{BC81BB64-ADD1-4896-A723-32C7653785B0}" dt="2021-05-05T14:53:56.349" v="25"/>
      <pc:docMkLst>
        <pc:docMk/>
      </pc:docMkLst>
      <pc:sldChg chg="del">
        <pc:chgData name="Marcus Rüb" userId="666c376964fbb763" providerId="LiveId" clId="{BC81BB64-ADD1-4896-A723-32C7653785B0}" dt="2021-05-05T07:44:00.943" v="3" actId="47"/>
        <pc:sldMkLst>
          <pc:docMk/>
          <pc:sldMk cId="919042201" sldId="259"/>
        </pc:sldMkLst>
      </pc:sldChg>
      <pc:sldChg chg="del">
        <pc:chgData name="Marcus Rüb" userId="666c376964fbb763" providerId="LiveId" clId="{BC81BB64-ADD1-4896-A723-32C7653785B0}" dt="2021-05-05T07:44:02.877" v="6" actId="47"/>
        <pc:sldMkLst>
          <pc:docMk/>
          <pc:sldMk cId="1255650789" sldId="260"/>
        </pc:sldMkLst>
      </pc:sldChg>
      <pc:sldChg chg="del">
        <pc:chgData name="Marcus Rüb" userId="666c376964fbb763" providerId="LiveId" clId="{BC81BB64-ADD1-4896-A723-32C7653785B0}" dt="2021-05-05T07:44:11.052" v="19" actId="47"/>
        <pc:sldMkLst>
          <pc:docMk/>
          <pc:sldMk cId="3426044403" sldId="263"/>
        </pc:sldMkLst>
      </pc:sldChg>
      <pc:sldChg chg="modTransition">
        <pc:chgData name="Marcus Rüb" userId="666c376964fbb763" providerId="LiveId" clId="{BC81BB64-ADD1-4896-A723-32C7653785B0}" dt="2021-05-05T14:21:17.371" v="24"/>
        <pc:sldMkLst>
          <pc:docMk/>
          <pc:sldMk cId="48010335" sldId="265"/>
        </pc:sldMkLst>
      </pc:sldChg>
      <pc:sldChg chg="del">
        <pc:chgData name="Marcus Rüb" userId="666c376964fbb763" providerId="LiveId" clId="{BC81BB64-ADD1-4896-A723-32C7653785B0}" dt="2021-05-05T07:44:08.163" v="8" actId="47"/>
        <pc:sldMkLst>
          <pc:docMk/>
          <pc:sldMk cId="604237721" sldId="266"/>
        </pc:sldMkLst>
      </pc:sldChg>
      <pc:sldChg chg="del">
        <pc:chgData name="Marcus Rüb" userId="666c376964fbb763" providerId="LiveId" clId="{BC81BB64-ADD1-4896-A723-32C7653785B0}" dt="2021-05-05T07:44:07.900" v="7" actId="47"/>
        <pc:sldMkLst>
          <pc:docMk/>
          <pc:sldMk cId="3422091656" sldId="267"/>
        </pc:sldMkLst>
      </pc:sldChg>
      <pc:sldChg chg="del">
        <pc:chgData name="Marcus Rüb" userId="666c376964fbb763" providerId="LiveId" clId="{BC81BB64-ADD1-4896-A723-32C7653785B0}" dt="2021-05-05T07:44:09.279" v="14" actId="47"/>
        <pc:sldMkLst>
          <pc:docMk/>
          <pc:sldMk cId="1341275842" sldId="272"/>
        </pc:sldMkLst>
      </pc:sldChg>
      <pc:sldChg chg="modTransition">
        <pc:chgData name="Marcus Rüb" userId="666c376964fbb763" providerId="LiveId" clId="{BC81BB64-ADD1-4896-A723-32C7653785B0}" dt="2021-05-05T14:21:17.371" v="24"/>
        <pc:sldMkLst>
          <pc:docMk/>
          <pc:sldMk cId="2341834958" sldId="273"/>
        </pc:sldMkLst>
      </pc:sldChg>
      <pc:sldChg chg="modTransition">
        <pc:chgData name="Marcus Rüb" userId="666c376964fbb763" providerId="LiveId" clId="{BC81BB64-ADD1-4896-A723-32C7653785B0}" dt="2021-05-05T14:21:17.371" v="24"/>
        <pc:sldMkLst>
          <pc:docMk/>
          <pc:sldMk cId="1710887300" sldId="275"/>
        </pc:sldMkLst>
      </pc:sldChg>
      <pc:sldChg chg="del">
        <pc:chgData name="Marcus Rüb" userId="666c376964fbb763" providerId="LiveId" clId="{BC81BB64-ADD1-4896-A723-32C7653785B0}" dt="2021-05-05T07:44:08.778" v="10" actId="47"/>
        <pc:sldMkLst>
          <pc:docMk/>
          <pc:sldMk cId="4236915395" sldId="277"/>
        </pc:sldMkLst>
      </pc:sldChg>
      <pc:sldChg chg="modTransition">
        <pc:chgData name="Marcus Rüb" userId="666c376964fbb763" providerId="LiveId" clId="{BC81BB64-ADD1-4896-A723-32C7653785B0}" dt="2021-05-05T14:21:17.371" v="24"/>
        <pc:sldMkLst>
          <pc:docMk/>
          <pc:sldMk cId="3159335488" sldId="278"/>
        </pc:sldMkLst>
      </pc:sldChg>
      <pc:sldChg chg="del">
        <pc:chgData name="Marcus Rüb" userId="666c376964fbb763" providerId="LiveId" clId="{BC81BB64-ADD1-4896-A723-32C7653785B0}" dt="2021-05-05T07:44:08.920" v="12" actId="47"/>
        <pc:sldMkLst>
          <pc:docMk/>
          <pc:sldMk cId="2673190604" sldId="287"/>
        </pc:sldMkLst>
      </pc:sldChg>
      <pc:sldChg chg="del">
        <pc:chgData name="Marcus Rüb" userId="666c376964fbb763" providerId="LiveId" clId="{BC81BB64-ADD1-4896-A723-32C7653785B0}" dt="2021-05-05T07:43:58.947" v="1" actId="47"/>
        <pc:sldMkLst>
          <pc:docMk/>
          <pc:sldMk cId="493951723" sldId="292"/>
        </pc:sldMkLst>
      </pc:sldChg>
      <pc:sldChg chg="del">
        <pc:chgData name="Marcus Rüb" userId="666c376964fbb763" providerId="LiveId" clId="{BC81BB64-ADD1-4896-A723-32C7653785B0}" dt="2021-05-05T07:44:09.704" v="16" actId="47"/>
        <pc:sldMkLst>
          <pc:docMk/>
          <pc:sldMk cId="1686399995" sldId="293"/>
        </pc:sldMkLst>
      </pc:sldChg>
      <pc:sldChg chg="del">
        <pc:chgData name="Marcus Rüb" userId="666c376964fbb763" providerId="LiveId" clId="{BC81BB64-ADD1-4896-A723-32C7653785B0}" dt="2021-05-05T07:44:08.856" v="11" actId="47"/>
        <pc:sldMkLst>
          <pc:docMk/>
          <pc:sldMk cId="2739102938" sldId="299"/>
        </pc:sldMkLst>
      </pc:sldChg>
      <pc:sldChg chg="del">
        <pc:chgData name="Marcus Rüb" userId="666c376964fbb763" providerId="LiveId" clId="{BC81BB64-ADD1-4896-A723-32C7653785B0}" dt="2021-05-05T07:44:01.360" v="4" actId="47"/>
        <pc:sldMkLst>
          <pc:docMk/>
          <pc:sldMk cId="1197867935" sldId="433"/>
        </pc:sldMkLst>
      </pc:sldChg>
      <pc:sldChg chg="del">
        <pc:chgData name="Marcus Rüb" userId="666c376964fbb763" providerId="LiveId" clId="{BC81BB64-ADD1-4896-A723-32C7653785B0}" dt="2021-05-05T07:43:58.365" v="0" actId="47"/>
        <pc:sldMkLst>
          <pc:docMk/>
          <pc:sldMk cId="3789454383" sldId="434"/>
        </pc:sldMkLst>
      </pc:sldChg>
      <pc:sldChg chg="del">
        <pc:chgData name="Marcus Rüb" userId="666c376964fbb763" providerId="LiveId" clId="{BC81BB64-ADD1-4896-A723-32C7653785B0}" dt="2021-05-05T07:43:59.989" v="2" actId="47"/>
        <pc:sldMkLst>
          <pc:docMk/>
          <pc:sldMk cId="2476647146" sldId="435"/>
        </pc:sldMkLst>
      </pc:sldChg>
      <pc:sldChg chg="del">
        <pc:chgData name="Marcus Rüb" userId="666c376964fbb763" providerId="LiveId" clId="{BC81BB64-ADD1-4896-A723-32C7653785B0}" dt="2021-05-05T07:44:02.074" v="5" actId="47"/>
        <pc:sldMkLst>
          <pc:docMk/>
          <pc:sldMk cId="1905285786" sldId="437"/>
        </pc:sldMkLst>
      </pc:sldChg>
      <pc:sldChg chg="del">
        <pc:chgData name="Marcus Rüb" userId="666c376964fbb763" providerId="LiveId" clId="{BC81BB64-ADD1-4896-A723-32C7653785B0}" dt="2021-05-05T07:44:09.173" v="13" actId="47"/>
        <pc:sldMkLst>
          <pc:docMk/>
          <pc:sldMk cId="782602600" sldId="439"/>
        </pc:sldMkLst>
      </pc:sldChg>
      <pc:sldChg chg="del">
        <pc:chgData name="Marcus Rüb" userId="666c376964fbb763" providerId="LiveId" clId="{BC81BB64-ADD1-4896-A723-32C7653785B0}" dt="2021-05-05T07:44:09.505" v="15" actId="47"/>
        <pc:sldMkLst>
          <pc:docMk/>
          <pc:sldMk cId="1993022412" sldId="440"/>
        </pc:sldMkLst>
      </pc:sldChg>
      <pc:sldChg chg="del">
        <pc:chgData name="Marcus Rüb" userId="666c376964fbb763" providerId="LiveId" clId="{BC81BB64-ADD1-4896-A723-32C7653785B0}" dt="2021-05-05T07:44:08.648" v="9" actId="47"/>
        <pc:sldMkLst>
          <pc:docMk/>
          <pc:sldMk cId="620577119" sldId="441"/>
        </pc:sldMkLst>
      </pc:sldChg>
      <pc:sldChg chg="del">
        <pc:chgData name="Marcus Rüb" userId="666c376964fbb763" providerId="LiveId" clId="{BC81BB64-ADD1-4896-A723-32C7653785B0}" dt="2021-05-05T07:44:10.564" v="18" actId="47"/>
        <pc:sldMkLst>
          <pc:docMk/>
          <pc:sldMk cId="3469491742" sldId="442"/>
        </pc:sldMkLst>
      </pc:sldChg>
      <pc:sldChg chg="del">
        <pc:chgData name="Marcus Rüb" userId="666c376964fbb763" providerId="LiveId" clId="{BC81BB64-ADD1-4896-A723-32C7653785B0}" dt="2021-05-05T07:44:10.166" v="17" actId="47"/>
        <pc:sldMkLst>
          <pc:docMk/>
          <pc:sldMk cId="3739764701" sldId="443"/>
        </pc:sldMkLst>
      </pc:sldChg>
      <pc:sldChg chg="modTransition">
        <pc:chgData name="Marcus Rüb" userId="666c376964fbb763" providerId="LiveId" clId="{BC81BB64-ADD1-4896-A723-32C7653785B0}" dt="2021-05-05T14:21:17.371" v="24"/>
        <pc:sldMkLst>
          <pc:docMk/>
          <pc:sldMk cId="4136767951" sldId="537"/>
        </pc:sldMkLst>
      </pc:sldChg>
      <pc:sldChg chg="modTransition">
        <pc:chgData name="Marcus Rüb" userId="666c376964fbb763" providerId="LiveId" clId="{BC81BB64-ADD1-4896-A723-32C7653785B0}" dt="2021-05-05T14:21:17.371" v="24"/>
        <pc:sldMkLst>
          <pc:docMk/>
          <pc:sldMk cId="226842763" sldId="538"/>
        </pc:sldMkLst>
      </pc:sldChg>
      <pc:sldChg chg="modTransition">
        <pc:chgData name="Marcus Rüb" userId="666c376964fbb763" providerId="LiveId" clId="{BC81BB64-ADD1-4896-A723-32C7653785B0}" dt="2021-05-05T14:21:17.371" v="24"/>
        <pc:sldMkLst>
          <pc:docMk/>
          <pc:sldMk cId="622940251" sldId="554"/>
        </pc:sldMkLst>
      </pc:sldChg>
      <pc:sldChg chg="modTransition">
        <pc:chgData name="Marcus Rüb" userId="666c376964fbb763" providerId="LiveId" clId="{BC81BB64-ADD1-4896-A723-32C7653785B0}" dt="2021-05-05T14:21:17.371" v="24"/>
        <pc:sldMkLst>
          <pc:docMk/>
          <pc:sldMk cId="4188159509" sldId="555"/>
        </pc:sldMkLst>
      </pc:sldChg>
      <pc:sldChg chg="modTransition">
        <pc:chgData name="Marcus Rüb" userId="666c376964fbb763" providerId="LiveId" clId="{BC81BB64-ADD1-4896-A723-32C7653785B0}" dt="2021-05-05T14:21:17.371" v="24"/>
        <pc:sldMkLst>
          <pc:docMk/>
          <pc:sldMk cId="1151354895" sldId="556"/>
        </pc:sldMkLst>
      </pc:sldChg>
      <pc:sldChg chg="modTransition">
        <pc:chgData name="Marcus Rüb" userId="666c376964fbb763" providerId="LiveId" clId="{BC81BB64-ADD1-4896-A723-32C7653785B0}" dt="2021-05-05T14:21:17.371" v="24"/>
        <pc:sldMkLst>
          <pc:docMk/>
          <pc:sldMk cId="2868653396" sldId="557"/>
        </pc:sldMkLst>
      </pc:sldChg>
      <pc:sldChg chg="modTransition">
        <pc:chgData name="Marcus Rüb" userId="666c376964fbb763" providerId="LiveId" clId="{BC81BB64-ADD1-4896-A723-32C7653785B0}" dt="2021-05-05T14:21:17.371" v="24"/>
        <pc:sldMkLst>
          <pc:docMk/>
          <pc:sldMk cId="2797859421" sldId="558"/>
        </pc:sldMkLst>
      </pc:sldChg>
      <pc:sldChg chg="modTransition">
        <pc:chgData name="Marcus Rüb" userId="666c376964fbb763" providerId="LiveId" clId="{BC81BB64-ADD1-4896-A723-32C7653785B0}" dt="2021-05-05T14:21:17.371" v="24"/>
        <pc:sldMkLst>
          <pc:docMk/>
          <pc:sldMk cId="1939656451" sldId="560"/>
        </pc:sldMkLst>
      </pc:sldChg>
      <pc:sldChg chg="modTransition">
        <pc:chgData name="Marcus Rüb" userId="666c376964fbb763" providerId="LiveId" clId="{BC81BB64-ADD1-4896-A723-32C7653785B0}" dt="2021-05-05T14:21:17.371" v="24"/>
        <pc:sldMkLst>
          <pc:docMk/>
          <pc:sldMk cId="303323469" sldId="561"/>
        </pc:sldMkLst>
      </pc:sldChg>
      <pc:sldChg chg="modTransition">
        <pc:chgData name="Marcus Rüb" userId="666c376964fbb763" providerId="LiveId" clId="{BC81BB64-ADD1-4896-A723-32C7653785B0}" dt="2021-05-05T14:21:17.371" v="24"/>
        <pc:sldMkLst>
          <pc:docMk/>
          <pc:sldMk cId="3746483019" sldId="562"/>
        </pc:sldMkLst>
      </pc:sldChg>
      <pc:sldChg chg="modTransition">
        <pc:chgData name="Marcus Rüb" userId="666c376964fbb763" providerId="LiveId" clId="{BC81BB64-ADD1-4896-A723-32C7653785B0}" dt="2021-05-05T14:21:17.371" v="24"/>
        <pc:sldMkLst>
          <pc:docMk/>
          <pc:sldMk cId="2776023073" sldId="563"/>
        </pc:sldMkLst>
      </pc:sldChg>
      <pc:sldChg chg="modTransition">
        <pc:chgData name="Marcus Rüb" userId="666c376964fbb763" providerId="LiveId" clId="{BC81BB64-ADD1-4896-A723-32C7653785B0}" dt="2021-05-05T14:21:17.371" v="24"/>
        <pc:sldMkLst>
          <pc:docMk/>
          <pc:sldMk cId="4145639362" sldId="564"/>
        </pc:sldMkLst>
      </pc:sldChg>
      <pc:sldChg chg="addSp modTransition">
        <pc:chgData name="Marcus Rüb" userId="666c376964fbb763" providerId="LiveId" clId="{BC81BB64-ADD1-4896-A723-32C7653785B0}" dt="2021-05-05T14:53:56.349" v="25"/>
        <pc:sldMkLst>
          <pc:docMk/>
          <pc:sldMk cId="3197721387" sldId="565"/>
        </pc:sldMkLst>
        <pc:inkChg chg="add">
          <ac:chgData name="Marcus Rüb" userId="666c376964fbb763" providerId="LiveId" clId="{BC81BB64-ADD1-4896-A723-32C7653785B0}" dt="2021-05-05T14:53:56.349" v="25"/>
          <ac:inkMkLst>
            <pc:docMk/>
            <pc:sldMk cId="3197721387" sldId="565"/>
            <ac:inkMk id="5" creationId="{319412BC-5A63-47ED-B279-3809DB22C773}"/>
          </ac:inkMkLst>
        </pc:inkChg>
      </pc:sldChg>
      <pc:sldChg chg="modTransition">
        <pc:chgData name="Marcus Rüb" userId="666c376964fbb763" providerId="LiveId" clId="{BC81BB64-ADD1-4896-A723-32C7653785B0}" dt="2021-05-05T14:21:17.371" v="24"/>
        <pc:sldMkLst>
          <pc:docMk/>
          <pc:sldMk cId="511860271" sldId="566"/>
        </pc:sldMkLst>
      </pc:sldChg>
      <pc:sldChg chg="modTransition">
        <pc:chgData name="Marcus Rüb" userId="666c376964fbb763" providerId="LiveId" clId="{BC81BB64-ADD1-4896-A723-32C7653785B0}" dt="2021-05-05T14:21:17.371" v="24"/>
        <pc:sldMkLst>
          <pc:docMk/>
          <pc:sldMk cId="285177714" sldId="567"/>
        </pc:sldMkLst>
      </pc:sldChg>
      <pc:sldChg chg="modTransition">
        <pc:chgData name="Marcus Rüb" userId="666c376964fbb763" providerId="LiveId" clId="{BC81BB64-ADD1-4896-A723-32C7653785B0}" dt="2021-05-05T14:21:17.371" v="24"/>
        <pc:sldMkLst>
          <pc:docMk/>
          <pc:sldMk cId="3454926596" sldId="568"/>
        </pc:sldMkLst>
      </pc:sldChg>
      <pc:sldChg chg="modTransition">
        <pc:chgData name="Marcus Rüb" userId="666c376964fbb763" providerId="LiveId" clId="{BC81BB64-ADD1-4896-A723-32C7653785B0}" dt="2021-05-05T14:21:17.371" v="24"/>
        <pc:sldMkLst>
          <pc:docMk/>
          <pc:sldMk cId="2860025049" sldId="570"/>
        </pc:sldMkLst>
      </pc:sldChg>
      <pc:sldChg chg="modTransition">
        <pc:chgData name="Marcus Rüb" userId="666c376964fbb763" providerId="LiveId" clId="{BC81BB64-ADD1-4896-A723-32C7653785B0}" dt="2021-05-05T14:21:17.371" v="24"/>
        <pc:sldMkLst>
          <pc:docMk/>
          <pc:sldMk cId="449270669" sldId="571"/>
        </pc:sldMkLst>
      </pc:sldChg>
      <pc:sldChg chg="modTransition">
        <pc:chgData name="Marcus Rüb" userId="666c376964fbb763" providerId="LiveId" clId="{BC81BB64-ADD1-4896-A723-32C7653785B0}" dt="2021-05-05T14:21:17.371" v="24"/>
        <pc:sldMkLst>
          <pc:docMk/>
          <pc:sldMk cId="2743249355" sldId="572"/>
        </pc:sldMkLst>
      </pc:sldChg>
      <pc:sldChg chg="modTransition">
        <pc:chgData name="Marcus Rüb" userId="666c376964fbb763" providerId="LiveId" clId="{BC81BB64-ADD1-4896-A723-32C7653785B0}" dt="2021-05-05T14:21:17.371" v="24"/>
        <pc:sldMkLst>
          <pc:docMk/>
          <pc:sldMk cId="774689443" sldId="573"/>
        </pc:sldMkLst>
      </pc:sldChg>
      <pc:sldMasterChg chg="del delSldLayout">
        <pc:chgData name="Marcus Rüb" userId="666c376964fbb763" providerId="LiveId" clId="{BC81BB64-ADD1-4896-A723-32C7653785B0}" dt="2021-05-05T07:44:11.052" v="19" actId="47"/>
        <pc:sldMasterMkLst>
          <pc:docMk/>
          <pc:sldMasterMk cId="842141456" sldId="2147483660"/>
        </pc:sldMasterMkLst>
        <pc:sldLayoutChg chg="del">
          <pc:chgData name="Marcus Rüb" userId="666c376964fbb763" providerId="LiveId" clId="{BC81BB64-ADD1-4896-A723-32C7653785B0}" dt="2021-05-05T07:44:11.052" v="19" actId="47"/>
          <pc:sldLayoutMkLst>
            <pc:docMk/>
            <pc:sldMasterMk cId="842141456" sldId="2147483660"/>
            <pc:sldLayoutMk cId="2759575756" sldId="2147483661"/>
          </pc:sldLayoutMkLst>
        </pc:sldLayoutChg>
        <pc:sldLayoutChg chg="del">
          <pc:chgData name="Marcus Rüb" userId="666c376964fbb763" providerId="LiveId" clId="{BC81BB64-ADD1-4896-A723-32C7653785B0}" dt="2021-05-05T07:44:11.052" v="19" actId="47"/>
          <pc:sldLayoutMkLst>
            <pc:docMk/>
            <pc:sldMasterMk cId="842141456" sldId="2147483660"/>
            <pc:sldLayoutMk cId="3283468825" sldId="2147483662"/>
          </pc:sldLayoutMkLst>
        </pc:sldLayoutChg>
        <pc:sldLayoutChg chg="del">
          <pc:chgData name="Marcus Rüb" userId="666c376964fbb763" providerId="LiveId" clId="{BC81BB64-ADD1-4896-A723-32C7653785B0}" dt="2021-05-05T07:44:11.052" v="19" actId="47"/>
          <pc:sldLayoutMkLst>
            <pc:docMk/>
            <pc:sldMasterMk cId="842141456" sldId="2147483660"/>
            <pc:sldLayoutMk cId="1445728871" sldId="2147483663"/>
          </pc:sldLayoutMkLst>
        </pc:sldLayoutChg>
        <pc:sldLayoutChg chg="del">
          <pc:chgData name="Marcus Rüb" userId="666c376964fbb763" providerId="LiveId" clId="{BC81BB64-ADD1-4896-A723-32C7653785B0}" dt="2021-05-05T07:44:11.052" v="19" actId="47"/>
          <pc:sldLayoutMkLst>
            <pc:docMk/>
            <pc:sldMasterMk cId="842141456" sldId="2147483660"/>
            <pc:sldLayoutMk cId="356766570" sldId="2147483664"/>
          </pc:sldLayoutMkLst>
        </pc:sldLayoutChg>
        <pc:sldLayoutChg chg="del">
          <pc:chgData name="Marcus Rüb" userId="666c376964fbb763" providerId="LiveId" clId="{BC81BB64-ADD1-4896-A723-32C7653785B0}" dt="2021-05-05T07:44:11.052" v="19" actId="47"/>
          <pc:sldLayoutMkLst>
            <pc:docMk/>
            <pc:sldMasterMk cId="842141456" sldId="2147483660"/>
            <pc:sldLayoutMk cId="1517575770" sldId="2147483665"/>
          </pc:sldLayoutMkLst>
        </pc:sldLayoutChg>
        <pc:sldLayoutChg chg="del">
          <pc:chgData name="Marcus Rüb" userId="666c376964fbb763" providerId="LiveId" clId="{BC81BB64-ADD1-4896-A723-32C7653785B0}" dt="2021-05-05T07:44:11.052" v="19" actId="47"/>
          <pc:sldLayoutMkLst>
            <pc:docMk/>
            <pc:sldMasterMk cId="842141456" sldId="2147483660"/>
            <pc:sldLayoutMk cId="1377910954" sldId="2147483666"/>
          </pc:sldLayoutMkLst>
        </pc:sldLayoutChg>
        <pc:sldLayoutChg chg="del">
          <pc:chgData name="Marcus Rüb" userId="666c376964fbb763" providerId="LiveId" clId="{BC81BB64-ADD1-4896-A723-32C7653785B0}" dt="2021-05-05T07:44:11.052" v="19" actId="47"/>
          <pc:sldLayoutMkLst>
            <pc:docMk/>
            <pc:sldMasterMk cId="842141456" sldId="2147483660"/>
            <pc:sldLayoutMk cId="2973908863" sldId="2147483667"/>
          </pc:sldLayoutMkLst>
        </pc:sldLayoutChg>
        <pc:sldLayoutChg chg="del">
          <pc:chgData name="Marcus Rüb" userId="666c376964fbb763" providerId="LiveId" clId="{BC81BB64-ADD1-4896-A723-32C7653785B0}" dt="2021-05-05T07:44:11.052" v="19" actId="47"/>
          <pc:sldLayoutMkLst>
            <pc:docMk/>
            <pc:sldMasterMk cId="842141456" sldId="2147483660"/>
            <pc:sldLayoutMk cId="2404773163" sldId="2147483668"/>
          </pc:sldLayoutMkLst>
        </pc:sldLayoutChg>
        <pc:sldLayoutChg chg="del">
          <pc:chgData name="Marcus Rüb" userId="666c376964fbb763" providerId="LiveId" clId="{BC81BB64-ADD1-4896-A723-32C7653785B0}" dt="2021-05-05T07:44:11.052" v="19" actId="47"/>
          <pc:sldLayoutMkLst>
            <pc:docMk/>
            <pc:sldMasterMk cId="842141456" sldId="2147483660"/>
            <pc:sldLayoutMk cId="3066162660" sldId="2147483669"/>
          </pc:sldLayoutMkLst>
        </pc:sldLayoutChg>
        <pc:sldLayoutChg chg="del">
          <pc:chgData name="Marcus Rüb" userId="666c376964fbb763" providerId="LiveId" clId="{BC81BB64-ADD1-4896-A723-32C7653785B0}" dt="2021-05-05T07:44:11.052" v="19" actId="47"/>
          <pc:sldLayoutMkLst>
            <pc:docMk/>
            <pc:sldMasterMk cId="842141456" sldId="2147483660"/>
            <pc:sldLayoutMk cId="2977861692" sldId="2147483670"/>
          </pc:sldLayoutMkLst>
        </pc:sldLayoutChg>
        <pc:sldLayoutChg chg="del">
          <pc:chgData name="Marcus Rüb" userId="666c376964fbb763" providerId="LiveId" clId="{BC81BB64-ADD1-4896-A723-32C7653785B0}" dt="2021-05-05T07:44:11.052" v="19" actId="47"/>
          <pc:sldLayoutMkLst>
            <pc:docMk/>
            <pc:sldMasterMk cId="842141456" sldId="2147483660"/>
            <pc:sldLayoutMk cId="2980393652" sldId="2147483671"/>
          </pc:sldLayoutMkLst>
        </pc:sldLayoutChg>
        <pc:sldLayoutChg chg="del">
          <pc:chgData name="Marcus Rüb" userId="666c376964fbb763" providerId="LiveId" clId="{BC81BB64-ADD1-4896-A723-32C7653785B0}" dt="2021-05-05T07:44:11.052" v="19" actId="47"/>
          <pc:sldLayoutMkLst>
            <pc:docMk/>
            <pc:sldMasterMk cId="842141456" sldId="2147483660"/>
            <pc:sldLayoutMk cId="3289436091" sldId="2147483672"/>
          </pc:sldLayoutMkLst>
        </pc:sldLayoutChg>
        <pc:sldLayoutChg chg="del">
          <pc:chgData name="Marcus Rüb" userId="666c376964fbb763" providerId="LiveId" clId="{BC81BB64-ADD1-4896-A723-32C7653785B0}" dt="2021-05-05T07:44:11.052" v="19" actId="47"/>
          <pc:sldLayoutMkLst>
            <pc:docMk/>
            <pc:sldMasterMk cId="842141456" sldId="2147483660"/>
            <pc:sldLayoutMk cId="2983794243" sldId="2147483673"/>
          </pc:sldLayoutMkLst>
        </pc:sldLayoutChg>
      </pc:sldMasterChg>
      <pc:sldMasterChg chg="del delSldLayout">
        <pc:chgData name="Marcus Rüb" userId="666c376964fbb763" providerId="LiveId" clId="{BC81BB64-ADD1-4896-A723-32C7653785B0}" dt="2021-05-05T07:44:09.279" v="14" actId="47"/>
        <pc:sldMasterMkLst>
          <pc:docMk/>
          <pc:sldMasterMk cId="1956137551" sldId="2147483675"/>
        </pc:sldMasterMkLst>
        <pc:sldLayoutChg chg="del">
          <pc:chgData name="Marcus Rüb" userId="666c376964fbb763" providerId="LiveId" clId="{BC81BB64-ADD1-4896-A723-32C7653785B0}" dt="2021-05-05T07:44:09.279" v="14" actId="47"/>
          <pc:sldLayoutMkLst>
            <pc:docMk/>
            <pc:sldMasterMk cId="1956137551" sldId="2147483675"/>
            <pc:sldLayoutMk cId="2946749003" sldId="2147483676"/>
          </pc:sldLayoutMkLst>
        </pc:sldLayoutChg>
        <pc:sldLayoutChg chg="del">
          <pc:chgData name="Marcus Rüb" userId="666c376964fbb763" providerId="LiveId" clId="{BC81BB64-ADD1-4896-A723-32C7653785B0}" dt="2021-05-05T07:44:09.279" v="14" actId="47"/>
          <pc:sldLayoutMkLst>
            <pc:docMk/>
            <pc:sldMasterMk cId="1956137551" sldId="2147483675"/>
            <pc:sldLayoutMk cId="3537125022" sldId="2147483677"/>
          </pc:sldLayoutMkLst>
        </pc:sldLayoutChg>
        <pc:sldLayoutChg chg="del">
          <pc:chgData name="Marcus Rüb" userId="666c376964fbb763" providerId="LiveId" clId="{BC81BB64-ADD1-4896-A723-32C7653785B0}" dt="2021-05-05T07:44:09.279" v="14" actId="47"/>
          <pc:sldLayoutMkLst>
            <pc:docMk/>
            <pc:sldMasterMk cId="1956137551" sldId="2147483675"/>
            <pc:sldLayoutMk cId="2697494751" sldId="2147483678"/>
          </pc:sldLayoutMkLst>
        </pc:sldLayoutChg>
        <pc:sldLayoutChg chg="del">
          <pc:chgData name="Marcus Rüb" userId="666c376964fbb763" providerId="LiveId" clId="{BC81BB64-ADD1-4896-A723-32C7653785B0}" dt="2021-05-05T07:44:09.279" v="14" actId="47"/>
          <pc:sldLayoutMkLst>
            <pc:docMk/>
            <pc:sldMasterMk cId="1956137551" sldId="2147483675"/>
            <pc:sldLayoutMk cId="1075440629" sldId="2147483679"/>
          </pc:sldLayoutMkLst>
        </pc:sldLayoutChg>
        <pc:sldLayoutChg chg="del">
          <pc:chgData name="Marcus Rüb" userId="666c376964fbb763" providerId="LiveId" clId="{BC81BB64-ADD1-4896-A723-32C7653785B0}" dt="2021-05-05T07:44:09.279" v="14" actId="47"/>
          <pc:sldLayoutMkLst>
            <pc:docMk/>
            <pc:sldMasterMk cId="1956137551" sldId="2147483675"/>
            <pc:sldLayoutMk cId="103248628" sldId="2147483680"/>
          </pc:sldLayoutMkLst>
        </pc:sldLayoutChg>
        <pc:sldLayoutChg chg="del">
          <pc:chgData name="Marcus Rüb" userId="666c376964fbb763" providerId="LiveId" clId="{BC81BB64-ADD1-4896-A723-32C7653785B0}" dt="2021-05-05T07:44:09.279" v="14" actId="47"/>
          <pc:sldLayoutMkLst>
            <pc:docMk/>
            <pc:sldMasterMk cId="1956137551" sldId="2147483675"/>
            <pc:sldLayoutMk cId="107382913" sldId="2147483681"/>
          </pc:sldLayoutMkLst>
        </pc:sldLayoutChg>
        <pc:sldLayoutChg chg="del">
          <pc:chgData name="Marcus Rüb" userId="666c376964fbb763" providerId="LiveId" clId="{BC81BB64-ADD1-4896-A723-32C7653785B0}" dt="2021-05-05T07:44:09.279" v="14" actId="47"/>
          <pc:sldLayoutMkLst>
            <pc:docMk/>
            <pc:sldMasterMk cId="1956137551" sldId="2147483675"/>
            <pc:sldLayoutMk cId="3353837077" sldId="2147483682"/>
          </pc:sldLayoutMkLst>
        </pc:sldLayoutChg>
        <pc:sldLayoutChg chg="del">
          <pc:chgData name="Marcus Rüb" userId="666c376964fbb763" providerId="LiveId" clId="{BC81BB64-ADD1-4896-A723-32C7653785B0}" dt="2021-05-05T07:44:09.279" v="14" actId="47"/>
          <pc:sldLayoutMkLst>
            <pc:docMk/>
            <pc:sldMasterMk cId="1956137551" sldId="2147483675"/>
            <pc:sldLayoutMk cId="295122254" sldId="2147483683"/>
          </pc:sldLayoutMkLst>
        </pc:sldLayoutChg>
        <pc:sldLayoutChg chg="del">
          <pc:chgData name="Marcus Rüb" userId="666c376964fbb763" providerId="LiveId" clId="{BC81BB64-ADD1-4896-A723-32C7653785B0}" dt="2021-05-05T07:44:09.279" v="14" actId="47"/>
          <pc:sldLayoutMkLst>
            <pc:docMk/>
            <pc:sldMasterMk cId="1956137551" sldId="2147483675"/>
            <pc:sldLayoutMk cId="3234423998" sldId="2147483684"/>
          </pc:sldLayoutMkLst>
        </pc:sldLayoutChg>
        <pc:sldLayoutChg chg="del">
          <pc:chgData name="Marcus Rüb" userId="666c376964fbb763" providerId="LiveId" clId="{BC81BB64-ADD1-4896-A723-32C7653785B0}" dt="2021-05-05T07:44:09.279" v="14" actId="47"/>
          <pc:sldLayoutMkLst>
            <pc:docMk/>
            <pc:sldMasterMk cId="1956137551" sldId="2147483675"/>
            <pc:sldLayoutMk cId="3747933719" sldId="2147483685"/>
          </pc:sldLayoutMkLst>
        </pc:sldLayoutChg>
        <pc:sldLayoutChg chg="del">
          <pc:chgData name="Marcus Rüb" userId="666c376964fbb763" providerId="LiveId" clId="{BC81BB64-ADD1-4896-A723-32C7653785B0}" dt="2021-05-05T07:44:09.279" v="14" actId="47"/>
          <pc:sldLayoutMkLst>
            <pc:docMk/>
            <pc:sldMasterMk cId="1956137551" sldId="2147483675"/>
            <pc:sldLayoutMk cId="3192750148" sldId="2147483686"/>
          </pc:sldLayoutMkLst>
        </pc:sldLayoutChg>
        <pc:sldLayoutChg chg="del">
          <pc:chgData name="Marcus Rüb" userId="666c376964fbb763" providerId="LiveId" clId="{BC81BB64-ADD1-4896-A723-32C7653785B0}" dt="2021-05-05T07:44:09.279" v="14" actId="47"/>
          <pc:sldLayoutMkLst>
            <pc:docMk/>
            <pc:sldMasterMk cId="1956137551" sldId="2147483675"/>
            <pc:sldLayoutMk cId="2150316533" sldId="2147483687"/>
          </pc:sldLayoutMkLst>
        </pc:sldLayoutChg>
      </pc:sldMasterChg>
      <pc:sldMasterChg chg="del delSldLayout">
        <pc:chgData name="Marcus Rüb" userId="666c376964fbb763" providerId="LiveId" clId="{BC81BB64-ADD1-4896-A723-32C7653785B0}" dt="2021-05-05T07:44:08.778" v="10" actId="47"/>
        <pc:sldMasterMkLst>
          <pc:docMk/>
          <pc:sldMasterMk cId="4081765253" sldId="2147483696"/>
        </pc:sldMasterMkLst>
        <pc:sldLayoutChg chg="del">
          <pc:chgData name="Marcus Rüb" userId="666c376964fbb763" providerId="LiveId" clId="{BC81BB64-ADD1-4896-A723-32C7653785B0}" dt="2021-05-05T07:44:08.778" v="10" actId="47"/>
          <pc:sldLayoutMkLst>
            <pc:docMk/>
            <pc:sldMasterMk cId="4081765253" sldId="2147483696"/>
            <pc:sldLayoutMk cId="386663020" sldId="2147483697"/>
          </pc:sldLayoutMkLst>
        </pc:sldLayoutChg>
        <pc:sldLayoutChg chg="del">
          <pc:chgData name="Marcus Rüb" userId="666c376964fbb763" providerId="LiveId" clId="{BC81BB64-ADD1-4896-A723-32C7653785B0}" dt="2021-05-05T07:44:08.778" v="10" actId="47"/>
          <pc:sldLayoutMkLst>
            <pc:docMk/>
            <pc:sldMasterMk cId="4081765253" sldId="2147483696"/>
            <pc:sldLayoutMk cId="2618335834" sldId="2147483698"/>
          </pc:sldLayoutMkLst>
        </pc:sldLayoutChg>
        <pc:sldLayoutChg chg="del">
          <pc:chgData name="Marcus Rüb" userId="666c376964fbb763" providerId="LiveId" clId="{BC81BB64-ADD1-4896-A723-32C7653785B0}" dt="2021-05-05T07:44:08.778" v="10" actId="47"/>
          <pc:sldLayoutMkLst>
            <pc:docMk/>
            <pc:sldMasterMk cId="4081765253" sldId="2147483696"/>
            <pc:sldLayoutMk cId="3587725154" sldId="2147483699"/>
          </pc:sldLayoutMkLst>
        </pc:sldLayoutChg>
        <pc:sldLayoutChg chg="del">
          <pc:chgData name="Marcus Rüb" userId="666c376964fbb763" providerId="LiveId" clId="{BC81BB64-ADD1-4896-A723-32C7653785B0}" dt="2021-05-05T07:44:08.778" v="10" actId="47"/>
          <pc:sldLayoutMkLst>
            <pc:docMk/>
            <pc:sldMasterMk cId="4081765253" sldId="2147483696"/>
            <pc:sldLayoutMk cId="1226492162" sldId="2147483700"/>
          </pc:sldLayoutMkLst>
        </pc:sldLayoutChg>
        <pc:sldLayoutChg chg="del">
          <pc:chgData name="Marcus Rüb" userId="666c376964fbb763" providerId="LiveId" clId="{BC81BB64-ADD1-4896-A723-32C7653785B0}" dt="2021-05-05T07:44:08.778" v="10" actId="47"/>
          <pc:sldLayoutMkLst>
            <pc:docMk/>
            <pc:sldMasterMk cId="4081765253" sldId="2147483696"/>
            <pc:sldLayoutMk cId="2342779014" sldId="2147483701"/>
          </pc:sldLayoutMkLst>
        </pc:sldLayoutChg>
        <pc:sldLayoutChg chg="del">
          <pc:chgData name="Marcus Rüb" userId="666c376964fbb763" providerId="LiveId" clId="{BC81BB64-ADD1-4896-A723-32C7653785B0}" dt="2021-05-05T07:44:08.778" v="10" actId="47"/>
          <pc:sldLayoutMkLst>
            <pc:docMk/>
            <pc:sldMasterMk cId="4081765253" sldId="2147483696"/>
            <pc:sldLayoutMk cId="3097543918" sldId="2147483702"/>
          </pc:sldLayoutMkLst>
        </pc:sldLayoutChg>
        <pc:sldLayoutChg chg="del">
          <pc:chgData name="Marcus Rüb" userId="666c376964fbb763" providerId="LiveId" clId="{BC81BB64-ADD1-4896-A723-32C7653785B0}" dt="2021-05-05T07:44:08.778" v="10" actId="47"/>
          <pc:sldLayoutMkLst>
            <pc:docMk/>
            <pc:sldMasterMk cId="4081765253" sldId="2147483696"/>
            <pc:sldLayoutMk cId="2816409732" sldId="2147483703"/>
          </pc:sldLayoutMkLst>
        </pc:sldLayoutChg>
        <pc:sldLayoutChg chg="del">
          <pc:chgData name="Marcus Rüb" userId="666c376964fbb763" providerId="LiveId" clId="{BC81BB64-ADD1-4896-A723-32C7653785B0}" dt="2021-05-05T07:44:08.778" v="10" actId="47"/>
          <pc:sldLayoutMkLst>
            <pc:docMk/>
            <pc:sldMasterMk cId="4081765253" sldId="2147483696"/>
            <pc:sldLayoutMk cId="2623196231" sldId="2147483704"/>
          </pc:sldLayoutMkLst>
        </pc:sldLayoutChg>
        <pc:sldLayoutChg chg="del">
          <pc:chgData name="Marcus Rüb" userId="666c376964fbb763" providerId="LiveId" clId="{BC81BB64-ADD1-4896-A723-32C7653785B0}" dt="2021-05-05T07:44:08.778" v="10" actId="47"/>
          <pc:sldLayoutMkLst>
            <pc:docMk/>
            <pc:sldMasterMk cId="4081765253" sldId="2147483696"/>
            <pc:sldLayoutMk cId="2705447017" sldId="2147483705"/>
          </pc:sldLayoutMkLst>
        </pc:sldLayoutChg>
        <pc:sldLayoutChg chg="del">
          <pc:chgData name="Marcus Rüb" userId="666c376964fbb763" providerId="LiveId" clId="{BC81BB64-ADD1-4896-A723-32C7653785B0}" dt="2021-05-05T07:44:08.778" v="10" actId="47"/>
          <pc:sldLayoutMkLst>
            <pc:docMk/>
            <pc:sldMasterMk cId="4081765253" sldId="2147483696"/>
            <pc:sldLayoutMk cId="4280565992" sldId="2147483706"/>
          </pc:sldLayoutMkLst>
        </pc:sldLayoutChg>
        <pc:sldLayoutChg chg="del">
          <pc:chgData name="Marcus Rüb" userId="666c376964fbb763" providerId="LiveId" clId="{BC81BB64-ADD1-4896-A723-32C7653785B0}" dt="2021-05-05T07:44:08.778" v="10" actId="47"/>
          <pc:sldLayoutMkLst>
            <pc:docMk/>
            <pc:sldMasterMk cId="4081765253" sldId="2147483696"/>
            <pc:sldLayoutMk cId="4103845163" sldId="2147483707"/>
          </pc:sldLayoutMkLst>
        </pc:sldLayoutChg>
      </pc:sldMasterChg>
      <pc:sldMasterChg chg="del delSldLayout">
        <pc:chgData name="Marcus Rüb" userId="666c376964fbb763" providerId="LiveId" clId="{BC81BB64-ADD1-4896-A723-32C7653785B0}" dt="2021-05-05T07:44:09.173" v="13" actId="47"/>
        <pc:sldMasterMkLst>
          <pc:docMk/>
          <pc:sldMasterMk cId="2870321102" sldId="2147483708"/>
        </pc:sldMasterMkLst>
        <pc:sldLayoutChg chg="del">
          <pc:chgData name="Marcus Rüb" userId="666c376964fbb763" providerId="LiveId" clId="{BC81BB64-ADD1-4896-A723-32C7653785B0}" dt="2021-05-05T07:44:09.173" v="13" actId="47"/>
          <pc:sldLayoutMkLst>
            <pc:docMk/>
            <pc:sldMasterMk cId="2870321102" sldId="2147483708"/>
            <pc:sldLayoutMk cId="1047693858" sldId="2147483709"/>
          </pc:sldLayoutMkLst>
        </pc:sldLayoutChg>
        <pc:sldLayoutChg chg="del">
          <pc:chgData name="Marcus Rüb" userId="666c376964fbb763" providerId="LiveId" clId="{BC81BB64-ADD1-4896-A723-32C7653785B0}" dt="2021-05-05T07:44:09.173" v="13" actId="47"/>
          <pc:sldLayoutMkLst>
            <pc:docMk/>
            <pc:sldMasterMk cId="2870321102" sldId="2147483708"/>
            <pc:sldLayoutMk cId="3201317668" sldId="2147483710"/>
          </pc:sldLayoutMkLst>
        </pc:sldLayoutChg>
        <pc:sldLayoutChg chg="del">
          <pc:chgData name="Marcus Rüb" userId="666c376964fbb763" providerId="LiveId" clId="{BC81BB64-ADD1-4896-A723-32C7653785B0}" dt="2021-05-05T07:44:09.173" v="13" actId="47"/>
          <pc:sldLayoutMkLst>
            <pc:docMk/>
            <pc:sldMasterMk cId="2870321102" sldId="2147483708"/>
            <pc:sldLayoutMk cId="2796175078" sldId="2147483711"/>
          </pc:sldLayoutMkLst>
        </pc:sldLayoutChg>
        <pc:sldLayoutChg chg="del">
          <pc:chgData name="Marcus Rüb" userId="666c376964fbb763" providerId="LiveId" clId="{BC81BB64-ADD1-4896-A723-32C7653785B0}" dt="2021-05-05T07:44:09.173" v="13" actId="47"/>
          <pc:sldLayoutMkLst>
            <pc:docMk/>
            <pc:sldMasterMk cId="2870321102" sldId="2147483708"/>
            <pc:sldLayoutMk cId="1383102867" sldId="2147483712"/>
          </pc:sldLayoutMkLst>
        </pc:sldLayoutChg>
        <pc:sldLayoutChg chg="del">
          <pc:chgData name="Marcus Rüb" userId="666c376964fbb763" providerId="LiveId" clId="{BC81BB64-ADD1-4896-A723-32C7653785B0}" dt="2021-05-05T07:44:09.173" v="13" actId="47"/>
          <pc:sldLayoutMkLst>
            <pc:docMk/>
            <pc:sldMasterMk cId="2870321102" sldId="2147483708"/>
            <pc:sldLayoutMk cId="3208307314" sldId="2147483713"/>
          </pc:sldLayoutMkLst>
        </pc:sldLayoutChg>
        <pc:sldLayoutChg chg="del">
          <pc:chgData name="Marcus Rüb" userId="666c376964fbb763" providerId="LiveId" clId="{BC81BB64-ADD1-4896-A723-32C7653785B0}" dt="2021-05-05T07:44:09.173" v="13" actId="47"/>
          <pc:sldLayoutMkLst>
            <pc:docMk/>
            <pc:sldMasterMk cId="2870321102" sldId="2147483708"/>
            <pc:sldLayoutMk cId="310330784" sldId="2147483714"/>
          </pc:sldLayoutMkLst>
        </pc:sldLayoutChg>
        <pc:sldLayoutChg chg="del">
          <pc:chgData name="Marcus Rüb" userId="666c376964fbb763" providerId="LiveId" clId="{BC81BB64-ADD1-4896-A723-32C7653785B0}" dt="2021-05-05T07:44:09.173" v="13" actId="47"/>
          <pc:sldLayoutMkLst>
            <pc:docMk/>
            <pc:sldMasterMk cId="2870321102" sldId="2147483708"/>
            <pc:sldLayoutMk cId="2848175354" sldId="2147483715"/>
          </pc:sldLayoutMkLst>
        </pc:sldLayoutChg>
        <pc:sldLayoutChg chg="del">
          <pc:chgData name="Marcus Rüb" userId="666c376964fbb763" providerId="LiveId" clId="{BC81BB64-ADD1-4896-A723-32C7653785B0}" dt="2021-05-05T07:44:09.173" v="13" actId="47"/>
          <pc:sldLayoutMkLst>
            <pc:docMk/>
            <pc:sldMasterMk cId="2870321102" sldId="2147483708"/>
            <pc:sldLayoutMk cId="3210523321" sldId="2147483716"/>
          </pc:sldLayoutMkLst>
        </pc:sldLayoutChg>
        <pc:sldLayoutChg chg="del">
          <pc:chgData name="Marcus Rüb" userId="666c376964fbb763" providerId="LiveId" clId="{BC81BB64-ADD1-4896-A723-32C7653785B0}" dt="2021-05-05T07:44:09.173" v="13" actId="47"/>
          <pc:sldLayoutMkLst>
            <pc:docMk/>
            <pc:sldMasterMk cId="2870321102" sldId="2147483708"/>
            <pc:sldLayoutMk cId="704815242" sldId="2147483717"/>
          </pc:sldLayoutMkLst>
        </pc:sldLayoutChg>
        <pc:sldLayoutChg chg="del">
          <pc:chgData name="Marcus Rüb" userId="666c376964fbb763" providerId="LiveId" clId="{BC81BB64-ADD1-4896-A723-32C7653785B0}" dt="2021-05-05T07:44:09.173" v="13" actId="47"/>
          <pc:sldLayoutMkLst>
            <pc:docMk/>
            <pc:sldMasterMk cId="2870321102" sldId="2147483708"/>
            <pc:sldLayoutMk cId="1208869434" sldId="2147483718"/>
          </pc:sldLayoutMkLst>
        </pc:sldLayoutChg>
        <pc:sldLayoutChg chg="del">
          <pc:chgData name="Marcus Rüb" userId="666c376964fbb763" providerId="LiveId" clId="{BC81BB64-ADD1-4896-A723-32C7653785B0}" dt="2021-05-05T07:44:09.173" v="13" actId="47"/>
          <pc:sldLayoutMkLst>
            <pc:docMk/>
            <pc:sldMasterMk cId="2870321102" sldId="2147483708"/>
            <pc:sldLayoutMk cId="2527043456" sldId="2147483719"/>
          </pc:sldLayoutMkLst>
        </pc:sldLayoutChg>
        <pc:sldLayoutChg chg="del">
          <pc:chgData name="Marcus Rüb" userId="666c376964fbb763" providerId="LiveId" clId="{BC81BB64-ADD1-4896-A723-32C7653785B0}" dt="2021-05-05T07:44:09.173" v="13" actId="47"/>
          <pc:sldLayoutMkLst>
            <pc:docMk/>
            <pc:sldMasterMk cId="2870321102" sldId="2147483708"/>
            <pc:sldLayoutMk cId="422299721" sldId="2147483720"/>
          </pc:sldLayoutMkLst>
        </pc:sldLayoutChg>
        <pc:sldLayoutChg chg="del">
          <pc:chgData name="Marcus Rüb" userId="666c376964fbb763" providerId="LiveId" clId="{BC81BB64-ADD1-4896-A723-32C7653785B0}" dt="2021-05-05T07:44:09.173" v="13" actId="47"/>
          <pc:sldLayoutMkLst>
            <pc:docMk/>
            <pc:sldMasterMk cId="2870321102" sldId="2147483708"/>
            <pc:sldLayoutMk cId="1545930127" sldId="2147483721"/>
          </pc:sldLayoutMkLst>
        </pc:sldLayoutChg>
        <pc:sldLayoutChg chg="del">
          <pc:chgData name="Marcus Rüb" userId="666c376964fbb763" providerId="LiveId" clId="{BC81BB64-ADD1-4896-A723-32C7653785B0}" dt="2021-05-05T07:44:09.173" v="13" actId="47"/>
          <pc:sldLayoutMkLst>
            <pc:docMk/>
            <pc:sldMasterMk cId="2870321102" sldId="2147483708"/>
            <pc:sldLayoutMk cId="2248739112" sldId="2147483722"/>
          </pc:sldLayoutMkLst>
        </pc:sldLayoutChg>
        <pc:sldLayoutChg chg="del">
          <pc:chgData name="Marcus Rüb" userId="666c376964fbb763" providerId="LiveId" clId="{BC81BB64-ADD1-4896-A723-32C7653785B0}" dt="2021-05-05T07:44:09.173" v="13" actId="47"/>
          <pc:sldLayoutMkLst>
            <pc:docMk/>
            <pc:sldMasterMk cId="2870321102" sldId="2147483708"/>
            <pc:sldLayoutMk cId="3954653395" sldId="2147483723"/>
          </pc:sldLayoutMkLst>
        </pc:sldLayoutChg>
        <pc:sldLayoutChg chg="del">
          <pc:chgData name="Marcus Rüb" userId="666c376964fbb763" providerId="LiveId" clId="{BC81BB64-ADD1-4896-A723-32C7653785B0}" dt="2021-05-05T07:44:09.173" v="13" actId="47"/>
          <pc:sldLayoutMkLst>
            <pc:docMk/>
            <pc:sldMasterMk cId="2870321102" sldId="2147483708"/>
            <pc:sldLayoutMk cId="864470903" sldId="2147483724"/>
          </pc:sldLayoutMkLst>
        </pc:sldLayoutChg>
        <pc:sldLayoutChg chg="del">
          <pc:chgData name="Marcus Rüb" userId="666c376964fbb763" providerId="LiveId" clId="{BC81BB64-ADD1-4896-A723-32C7653785B0}" dt="2021-05-05T07:44:09.173" v="13" actId="47"/>
          <pc:sldLayoutMkLst>
            <pc:docMk/>
            <pc:sldMasterMk cId="2870321102" sldId="2147483708"/>
            <pc:sldLayoutMk cId="2176662212" sldId="2147483725"/>
          </pc:sldLayoutMkLst>
        </pc:sldLayoutChg>
        <pc:sldLayoutChg chg="del">
          <pc:chgData name="Marcus Rüb" userId="666c376964fbb763" providerId="LiveId" clId="{BC81BB64-ADD1-4896-A723-32C7653785B0}" dt="2021-05-05T07:44:09.173" v="13" actId="47"/>
          <pc:sldLayoutMkLst>
            <pc:docMk/>
            <pc:sldMasterMk cId="2870321102" sldId="2147483708"/>
            <pc:sldLayoutMk cId="407754755" sldId="2147483726"/>
          </pc:sldLayoutMkLst>
        </pc:sldLayoutChg>
      </pc:sldMasterChg>
      <pc:sldMasterChg chg="del delSldLayout">
        <pc:chgData name="Marcus Rüb" userId="666c376964fbb763" providerId="LiveId" clId="{BC81BB64-ADD1-4896-A723-32C7653785B0}" dt="2021-05-05T07:44:08.920" v="12" actId="47"/>
        <pc:sldMasterMkLst>
          <pc:docMk/>
          <pc:sldMasterMk cId="3318706408" sldId="2147483727"/>
        </pc:sldMasterMkLst>
        <pc:sldLayoutChg chg="del">
          <pc:chgData name="Marcus Rüb" userId="666c376964fbb763" providerId="LiveId" clId="{BC81BB64-ADD1-4896-A723-32C7653785B0}" dt="2021-05-05T07:44:08.920" v="12" actId="47"/>
          <pc:sldLayoutMkLst>
            <pc:docMk/>
            <pc:sldMasterMk cId="3318706408" sldId="2147483727"/>
            <pc:sldLayoutMk cId="3557964170" sldId="2147483728"/>
          </pc:sldLayoutMkLst>
        </pc:sldLayoutChg>
        <pc:sldLayoutChg chg="del">
          <pc:chgData name="Marcus Rüb" userId="666c376964fbb763" providerId="LiveId" clId="{BC81BB64-ADD1-4896-A723-32C7653785B0}" dt="2021-05-05T07:44:08.920" v="12" actId="47"/>
          <pc:sldLayoutMkLst>
            <pc:docMk/>
            <pc:sldMasterMk cId="3318706408" sldId="2147483727"/>
            <pc:sldLayoutMk cId="3036012875" sldId="2147483729"/>
          </pc:sldLayoutMkLst>
        </pc:sldLayoutChg>
        <pc:sldLayoutChg chg="del">
          <pc:chgData name="Marcus Rüb" userId="666c376964fbb763" providerId="LiveId" clId="{BC81BB64-ADD1-4896-A723-32C7653785B0}" dt="2021-05-05T07:44:08.920" v="12" actId="47"/>
          <pc:sldLayoutMkLst>
            <pc:docMk/>
            <pc:sldMasterMk cId="3318706408" sldId="2147483727"/>
            <pc:sldLayoutMk cId="3824347386" sldId="2147483730"/>
          </pc:sldLayoutMkLst>
        </pc:sldLayoutChg>
        <pc:sldLayoutChg chg="del">
          <pc:chgData name="Marcus Rüb" userId="666c376964fbb763" providerId="LiveId" clId="{BC81BB64-ADD1-4896-A723-32C7653785B0}" dt="2021-05-05T07:44:08.920" v="12" actId="47"/>
          <pc:sldLayoutMkLst>
            <pc:docMk/>
            <pc:sldMasterMk cId="3318706408" sldId="2147483727"/>
            <pc:sldLayoutMk cId="3931276663" sldId="2147483731"/>
          </pc:sldLayoutMkLst>
        </pc:sldLayoutChg>
        <pc:sldLayoutChg chg="del">
          <pc:chgData name="Marcus Rüb" userId="666c376964fbb763" providerId="LiveId" clId="{BC81BB64-ADD1-4896-A723-32C7653785B0}" dt="2021-05-05T07:44:08.920" v="12" actId="47"/>
          <pc:sldLayoutMkLst>
            <pc:docMk/>
            <pc:sldMasterMk cId="3318706408" sldId="2147483727"/>
            <pc:sldLayoutMk cId="1159253591" sldId="2147483732"/>
          </pc:sldLayoutMkLst>
        </pc:sldLayoutChg>
        <pc:sldLayoutChg chg="del">
          <pc:chgData name="Marcus Rüb" userId="666c376964fbb763" providerId="LiveId" clId="{BC81BB64-ADD1-4896-A723-32C7653785B0}" dt="2021-05-05T07:44:08.920" v="12" actId="47"/>
          <pc:sldLayoutMkLst>
            <pc:docMk/>
            <pc:sldMasterMk cId="3318706408" sldId="2147483727"/>
            <pc:sldLayoutMk cId="3215127922" sldId="2147483733"/>
          </pc:sldLayoutMkLst>
        </pc:sldLayoutChg>
        <pc:sldLayoutChg chg="del">
          <pc:chgData name="Marcus Rüb" userId="666c376964fbb763" providerId="LiveId" clId="{BC81BB64-ADD1-4896-A723-32C7653785B0}" dt="2021-05-05T07:44:08.920" v="12" actId="47"/>
          <pc:sldLayoutMkLst>
            <pc:docMk/>
            <pc:sldMasterMk cId="3318706408" sldId="2147483727"/>
            <pc:sldLayoutMk cId="66696718" sldId="2147483734"/>
          </pc:sldLayoutMkLst>
        </pc:sldLayoutChg>
        <pc:sldLayoutChg chg="del">
          <pc:chgData name="Marcus Rüb" userId="666c376964fbb763" providerId="LiveId" clId="{BC81BB64-ADD1-4896-A723-32C7653785B0}" dt="2021-05-05T07:44:08.920" v="12" actId="47"/>
          <pc:sldLayoutMkLst>
            <pc:docMk/>
            <pc:sldMasterMk cId="3318706408" sldId="2147483727"/>
            <pc:sldLayoutMk cId="73124404" sldId="2147483735"/>
          </pc:sldLayoutMkLst>
        </pc:sldLayoutChg>
        <pc:sldLayoutChg chg="del">
          <pc:chgData name="Marcus Rüb" userId="666c376964fbb763" providerId="LiveId" clId="{BC81BB64-ADD1-4896-A723-32C7653785B0}" dt="2021-05-05T07:44:08.920" v="12" actId="47"/>
          <pc:sldLayoutMkLst>
            <pc:docMk/>
            <pc:sldMasterMk cId="3318706408" sldId="2147483727"/>
            <pc:sldLayoutMk cId="3484217084" sldId="2147483736"/>
          </pc:sldLayoutMkLst>
        </pc:sldLayoutChg>
        <pc:sldLayoutChg chg="del">
          <pc:chgData name="Marcus Rüb" userId="666c376964fbb763" providerId="LiveId" clId="{BC81BB64-ADD1-4896-A723-32C7653785B0}" dt="2021-05-05T07:44:08.920" v="12" actId="47"/>
          <pc:sldLayoutMkLst>
            <pc:docMk/>
            <pc:sldMasterMk cId="3318706408" sldId="2147483727"/>
            <pc:sldLayoutMk cId="3948996937" sldId="2147483737"/>
          </pc:sldLayoutMkLst>
        </pc:sldLayoutChg>
        <pc:sldLayoutChg chg="del">
          <pc:chgData name="Marcus Rüb" userId="666c376964fbb763" providerId="LiveId" clId="{BC81BB64-ADD1-4896-A723-32C7653785B0}" dt="2021-05-05T07:44:08.920" v="12" actId="47"/>
          <pc:sldLayoutMkLst>
            <pc:docMk/>
            <pc:sldMasterMk cId="3318706408" sldId="2147483727"/>
            <pc:sldLayoutMk cId="3491605945" sldId="2147483738"/>
          </pc:sldLayoutMkLst>
        </pc:sldLayoutChg>
        <pc:sldLayoutChg chg="del">
          <pc:chgData name="Marcus Rüb" userId="666c376964fbb763" providerId="LiveId" clId="{BC81BB64-ADD1-4896-A723-32C7653785B0}" dt="2021-05-05T07:44:08.920" v="12" actId="47"/>
          <pc:sldLayoutMkLst>
            <pc:docMk/>
            <pc:sldMasterMk cId="3318706408" sldId="2147483727"/>
            <pc:sldLayoutMk cId="3249367040" sldId="2147483739"/>
          </pc:sldLayoutMkLst>
        </pc:sldLayoutChg>
      </pc:sldMasterChg>
      <pc:sldMasterChg chg="del delSldLayout">
        <pc:chgData name="Marcus Rüb" userId="666c376964fbb763" providerId="LiveId" clId="{BC81BB64-ADD1-4896-A723-32C7653785B0}" dt="2021-05-05T07:44:09.505" v="15" actId="47"/>
        <pc:sldMasterMkLst>
          <pc:docMk/>
          <pc:sldMasterMk cId="3833975963" sldId="2147483740"/>
        </pc:sldMasterMkLst>
        <pc:sldLayoutChg chg="del">
          <pc:chgData name="Marcus Rüb" userId="666c376964fbb763" providerId="LiveId" clId="{BC81BB64-ADD1-4896-A723-32C7653785B0}" dt="2021-05-05T07:44:09.505" v="15" actId="47"/>
          <pc:sldLayoutMkLst>
            <pc:docMk/>
            <pc:sldMasterMk cId="3833975963" sldId="2147483740"/>
            <pc:sldLayoutMk cId="2128724041" sldId="2147483741"/>
          </pc:sldLayoutMkLst>
        </pc:sldLayoutChg>
        <pc:sldLayoutChg chg="del">
          <pc:chgData name="Marcus Rüb" userId="666c376964fbb763" providerId="LiveId" clId="{BC81BB64-ADD1-4896-A723-32C7653785B0}" dt="2021-05-05T07:44:09.505" v="15" actId="47"/>
          <pc:sldLayoutMkLst>
            <pc:docMk/>
            <pc:sldMasterMk cId="3833975963" sldId="2147483740"/>
            <pc:sldLayoutMk cId="1840000505" sldId="2147483742"/>
          </pc:sldLayoutMkLst>
        </pc:sldLayoutChg>
        <pc:sldLayoutChg chg="del">
          <pc:chgData name="Marcus Rüb" userId="666c376964fbb763" providerId="LiveId" clId="{BC81BB64-ADD1-4896-A723-32C7653785B0}" dt="2021-05-05T07:44:09.505" v="15" actId="47"/>
          <pc:sldLayoutMkLst>
            <pc:docMk/>
            <pc:sldMasterMk cId="3833975963" sldId="2147483740"/>
            <pc:sldLayoutMk cId="2376575737" sldId="2147483743"/>
          </pc:sldLayoutMkLst>
        </pc:sldLayoutChg>
        <pc:sldLayoutChg chg="del">
          <pc:chgData name="Marcus Rüb" userId="666c376964fbb763" providerId="LiveId" clId="{BC81BB64-ADD1-4896-A723-32C7653785B0}" dt="2021-05-05T07:44:09.505" v="15" actId="47"/>
          <pc:sldLayoutMkLst>
            <pc:docMk/>
            <pc:sldMasterMk cId="3833975963" sldId="2147483740"/>
            <pc:sldLayoutMk cId="1727620237" sldId="2147483744"/>
          </pc:sldLayoutMkLst>
        </pc:sldLayoutChg>
        <pc:sldLayoutChg chg="del">
          <pc:chgData name="Marcus Rüb" userId="666c376964fbb763" providerId="LiveId" clId="{BC81BB64-ADD1-4896-A723-32C7653785B0}" dt="2021-05-05T07:44:09.505" v="15" actId="47"/>
          <pc:sldLayoutMkLst>
            <pc:docMk/>
            <pc:sldMasterMk cId="3833975963" sldId="2147483740"/>
            <pc:sldLayoutMk cId="2010020961" sldId="2147483745"/>
          </pc:sldLayoutMkLst>
        </pc:sldLayoutChg>
        <pc:sldLayoutChg chg="del">
          <pc:chgData name="Marcus Rüb" userId="666c376964fbb763" providerId="LiveId" clId="{BC81BB64-ADD1-4896-A723-32C7653785B0}" dt="2021-05-05T07:44:09.505" v="15" actId="47"/>
          <pc:sldLayoutMkLst>
            <pc:docMk/>
            <pc:sldMasterMk cId="3833975963" sldId="2147483740"/>
            <pc:sldLayoutMk cId="1689197979" sldId="2147483746"/>
          </pc:sldLayoutMkLst>
        </pc:sldLayoutChg>
        <pc:sldLayoutChg chg="del">
          <pc:chgData name="Marcus Rüb" userId="666c376964fbb763" providerId="LiveId" clId="{BC81BB64-ADD1-4896-A723-32C7653785B0}" dt="2021-05-05T07:44:09.505" v="15" actId="47"/>
          <pc:sldLayoutMkLst>
            <pc:docMk/>
            <pc:sldMasterMk cId="3833975963" sldId="2147483740"/>
            <pc:sldLayoutMk cId="2914780575" sldId="2147483747"/>
          </pc:sldLayoutMkLst>
        </pc:sldLayoutChg>
        <pc:sldLayoutChg chg="del">
          <pc:chgData name="Marcus Rüb" userId="666c376964fbb763" providerId="LiveId" clId="{BC81BB64-ADD1-4896-A723-32C7653785B0}" dt="2021-05-05T07:44:09.505" v="15" actId="47"/>
          <pc:sldLayoutMkLst>
            <pc:docMk/>
            <pc:sldMasterMk cId="3833975963" sldId="2147483740"/>
            <pc:sldLayoutMk cId="1920544012" sldId="2147483748"/>
          </pc:sldLayoutMkLst>
        </pc:sldLayoutChg>
        <pc:sldLayoutChg chg="del">
          <pc:chgData name="Marcus Rüb" userId="666c376964fbb763" providerId="LiveId" clId="{BC81BB64-ADD1-4896-A723-32C7653785B0}" dt="2021-05-05T07:44:09.505" v="15" actId="47"/>
          <pc:sldLayoutMkLst>
            <pc:docMk/>
            <pc:sldMasterMk cId="3833975963" sldId="2147483740"/>
            <pc:sldLayoutMk cId="1484585161" sldId="2147483749"/>
          </pc:sldLayoutMkLst>
        </pc:sldLayoutChg>
        <pc:sldLayoutChg chg="del">
          <pc:chgData name="Marcus Rüb" userId="666c376964fbb763" providerId="LiveId" clId="{BC81BB64-ADD1-4896-A723-32C7653785B0}" dt="2021-05-05T07:44:09.505" v="15" actId="47"/>
          <pc:sldLayoutMkLst>
            <pc:docMk/>
            <pc:sldMasterMk cId="3833975963" sldId="2147483740"/>
            <pc:sldLayoutMk cId="380322532" sldId="2147483750"/>
          </pc:sldLayoutMkLst>
        </pc:sldLayoutChg>
        <pc:sldLayoutChg chg="del">
          <pc:chgData name="Marcus Rüb" userId="666c376964fbb763" providerId="LiveId" clId="{BC81BB64-ADD1-4896-A723-32C7653785B0}" dt="2021-05-05T07:44:09.505" v="15" actId="47"/>
          <pc:sldLayoutMkLst>
            <pc:docMk/>
            <pc:sldMasterMk cId="3833975963" sldId="2147483740"/>
            <pc:sldLayoutMk cId="2931936123" sldId="2147483751"/>
          </pc:sldLayoutMkLst>
        </pc:sldLayoutChg>
      </pc:sldMasterChg>
      <pc:sldMasterChg chg="del delSldLayout">
        <pc:chgData name="Marcus Rüb" userId="666c376964fbb763" providerId="LiveId" clId="{BC81BB64-ADD1-4896-A723-32C7653785B0}" dt="2021-05-05T07:44:08.856" v="11" actId="47"/>
        <pc:sldMasterMkLst>
          <pc:docMk/>
          <pc:sldMasterMk cId="1088567634" sldId="2147483752"/>
        </pc:sldMasterMkLst>
        <pc:sldLayoutChg chg="del">
          <pc:chgData name="Marcus Rüb" userId="666c376964fbb763" providerId="LiveId" clId="{BC81BB64-ADD1-4896-A723-32C7653785B0}" dt="2021-05-05T07:44:08.856" v="11" actId="47"/>
          <pc:sldLayoutMkLst>
            <pc:docMk/>
            <pc:sldMasterMk cId="1088567634" sldId="2147483752"/>
            <pc:sldLayoutMk cId="2681736313" sldId="2147483753"/>
          </pc:sldLayoutMkLst>
        </pc:sldLayoutChg>
        <pc:sldLayoutChg chg="del">
          <pc:chgData name="Marcus Rüb" userId="666c376964fbb763" providerId="LiveId" clId="{BC81BB64-ADD1-4896-A723-32C7653785B0}" dt="2021-05-05T07:44:08.856" v="11" actId="47"/>
          <pc:sldLayoutMkLst>
            <pc:docMk/>
            <pc:sldMasterMk cId="1088567634" sldId="2147483752"/>
            <pc:sldLayoutMk cId="2088375568" sldId="2147483754"/>
          </pc:sldLayoutMkLst>
        </pc:sldLayoutChg>
        <pc:sldLayoutChg chg="del">
          <pc:chgData name="Marcus Rüb" userId="666c376964fbb763" providerId="LiveId" clId="{BC81BB64-ADD1-4896-A723-32C7653785B0}" dt="2021-05-05T07:44:08.856" v="11" actId="47"/>
          <pc:sldLayoutMkLst>
            <pc:docMk/>
            <pc:sldMasterMk cId="1088567634" sldId="2147483752"/>
            <pc:sldLayoutMk cId="3107479320" sldId="2147483755"/>
          </pc:sldLayoutMkLst>
        </pc:sldLayoutChg>
        <pc:sldLayoutChg chg="del">
          <pc:chgData name="Marcus Rüb" userId="666c376964fbb763" providerId="LiveId" clId="{BC81BB64-ADD1-4896-A723-32C7653785B0}" dt="2021-05-05T07:44:08.856" v="11" actId="47"/>
          <pc:sldLayoutMkLst>
            <pc:docMk/>
            <pc:sldMasterMk cId="1088567634" sldId="2147483752"/>
            <pc:sldLayoutMk cId="789990413" sldId="2147483756"/>
          </pc:sldLayoutMkLst>
        </pc:sldLayoutChg>
        <pc:sldLayoutChg chg="del">
          <pc:chgData name="Marcus Rüb" userId="666c376964fbb763" providerId="LiveId" clId="{BC81BB64-ADD1-4896-A723-32C7653785B0}" dt="2021-05-05T07:44:08.856" v="11" actId="47"/>
          <pc:sldLayoutMkLst>
            <pc:docMk/>
            <pc:sldMasterMk cId="1088567634" sldId="2147483752"/>
            <pc:sldLayoutMk cId="1555503072" sldId="2147483757"/>
          </pc:sldLayoutMkLst>
        </pc:sldLayoutChg>
        <pc:sldLayoutChg chg="del">
          <pc:chgData name="Marcus Rüb" userId="666c376964fbb763" providerId="LiveId" clId="{BC81BB64-ADD1-4896-A723-32C7653785B0}" dt="2021-05-05T07:44:08.856" v="11" actId="47"/>
          <pc:sldLayoutMkLst>
            <pc:docMk/>
            <pc:sldMasterMk cId="1088567634" sldId="2147483752"/>
            <pc:sldLayoutMk cId="1686159179" sldId="2147483758"/>
          </pc:sldLayoutMkLst>
        </pc:sldLayoutChg>
        <pc:sldLayoutChg chg="del">
          <pc:chgData name="Marcus Rüb" userId="666c376964fbb763" providerId="LiveId" clId="{BC81BB64-ADD1-4896-A723-32C7653785B0}" dt="2021-05-05T07:44:08.856" v="11" actId="47"/>
          <pc:sldLayoutMkLst>
            <pc:docMk/>
            <pc:sldMasterMk cId="1088567634" sldId="2147483752"/>
            <pc:sldLayoutMk cId="1077140808" sldId="2147483759"/>
          </pc:sldLayoutMkLst>
        </pc:sldLayoutChg>
        <pc:sldLayoutChg chg="del">
          <pc:chgData name="Marcus Rüb" userId="666c376964fbb763" providerId="LiveId" clId="{BC81BB64-ADD1-4896-A723-32C7653785B0}" dt="2021-05-05T07:44:08.856" v="11" actId="47"/>
          <pc:sldLayoutMkLst>
            <pc:docMk/>
            <pc:sldMasterMk cId="1088567634" sldId="2147483752"/>
            <pc:sldLayoutMk cId="2313169708" sldId="2147483760"/>
          </pc:sldLayoutMkLst>
        </pc:sldLayoutChg>
        <pc:sldLayoutChg chg="del">
          <pc:chgData name="Marcus Rüb" userId="666c376964fbb763" providerId="LiveId" clId="{BC81BB64-ADD1-4896-A723-32C7653785B0}" dt="2021-05-05T07:44:08.856" v="11" actId="47"/>
          <pc:sldLayoutMkLst>
            <pc:docMk/>
            <pc:sldMasterMk cId="1088567634" sldId="2147483752"/>
            <pc:sldLayoutMk cId="2462865304" sldId="2147483761"/>
          </pc:sldLayoutMkLst>
        </pc:sldLayoutChg>
        <pc:sldLayoutChg chg="del">
          <pc:chgData name="Marcus Rüb" userId="666c376964fbb763" providerId="LiveId" clId="{BC81BB64-ADD1-4896-A723-32C7653785B0}" dt="2021-05-05T07:44:08.856" v="11" actId="47"/>
          <pc:sldLayoutMkLst>
            <pc:docMk/>
            <pc:sldMasterMk cId="1088567634" sldId="2147483752"/>
            <pc:sldLayoutMk cId="2677599826" sldId="2147483762"/>
          </pc:sldLayoutMkLst>
        </pc:sldLayoutChg>
        <pc:sldLayoutChg chg="del">
          <pc:chgData name="Marcus Rüb" userId="666c376964fbb763" providerId="LiveId" clId="{BC81BB64-ADD1-4896-A723-32C7653785B0}" dt="2021-05-05T07:44:08.856" v="11" actId="47"/>
          <pc:sldLayoutMkLst>
            <pc:docMk/>
            <pc:sldMasterMk cId="1088567634" sldId="2147483752"/>
            <pc:sldLayoutMk cId="1464318116" sldId="2147483763"/>
          </pc:sldLayoutMkLst>
        </pc:sldLayoutChg>
      </pc:sldMasterChg>
      <pc:sldMasterChg chg="delSldLayout">
        <pc:chgData name="Marcus Rüb" userId="666c376964fbb763" providerId="LiveId" clId="{BC81BB64-ADD1-4896-A723-32C7653785B0}" dt="2021-05-05T07:44:10.166" v="17" actId="47"/>
        <pc:sldMasterMkLst>
          <pc:docMk/>
          <pc:sldMasterMk cId="1375292869" sldId="2147483777"/>
        </pc:sldMasterMkLst>
        <pc:sldLayoutChg chg="del">
          <pc:chgData name="Marcus Rüb" userId="666c376964fbb763" providerId="LiveId" clId="{BC81BB64-ADD1-4896-A723-32C7653785B0}" dt="2021-05-05T07:44:10.166" v="17" actId="47"/>
          <pc:sldLayoutMkLst>
            <pc:docMk/>
            <pc:sldMasterMk cId="1375292869" sldId="2147483777"/>
            <pc:sldLayoutMk cId="1213210527" sldId="2147483807"/>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Users\marcu\Downloads\Sinu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333333333333333E-2"/>
          <c:y val="7.6291079812206578E-2"/>
          <c:w val="0.93888888888888888"/>
          <c:h val="0.84741784037558687"/>
        </c:manualLayout>
      </c:layout>
      <c:lineChart>
        <c:grouping val="standard"/>
        <c:varyColors val="0"/>
        <c:ser>
          <c:idx val="0"/>
          <c:order val="0"/>
          <c:spPr>
            <a:ln w="28575" cap="rnd">
              <a:solidFill>
                <a:schemeClr val="accent1"/>
              </a:solidFill>
              <a:round/>
            </a:ln>
            <a:effectLst/>
          </c:spPr>
          <c:marker>
            <c:symbol val="none"/>
          </c:marker>
          <c:val>
            <c:numRef>
              <c:f>Tabelle1!$C$3:$C$631</c:f>
              <c:numCache>
                <c:formatCode>General</c:formatCode>
                <c:ptCount val="629"/>
                <c:pt idx="0">
                  <c:v>120</c:v>
                </c:pt>
                <c:pt idx="1">
                  <c:v>121.1999800001</c:v>
                </c:pt>
                <c:pt idx="2">
                  <c:v>122.39984000319997</c:v>
                </c:pt>
                <c:pt idx="3">
                  <c:v>123.59946002429947</c:v>
                </c:pt>
                <c:pt idx="4">
                  <c:v>124.7987201023961</c:v>
                </c:pt>
                <c:pt idx="5">
                  <c:v>125.99750031248141</c:v>
                </c:pt>
                <c:pt idx="6">
                  <c:v>127.19568077753335</c:v>
                </c:pt>
                <c:pt idx="7">
                  <c:v>128.39314168050393</c:v>
                </c:pt>
                <c:pt idx="8">
                  <c:v>129.58976327630072</c:v>
                </c:pt>
                <c:pt idx="9">
                  <c:v>130.78542590376134</c:v>
                </c:pt>
                <c:pt idx="10">
                  <c:v>131.98000999761939</c:v>
                </c:pt>
                <c:pt idx="11">
                  <c:v>133.17339610046099</c:v>
                </c:pt>
                <c:pt idx="12">
                  <c:v>134.36546487467032</c:v>
                </c:pt>
                <c:pt idx="13">
                  <c:v>135.55609711436338</c:v>
                </c:pt>
                <c:pt idx="14">
                  <c:v>136.74517375730838</c:v>
                </c:pt>
                <c:pt idx="15">
                  <c:v>137.93257589683191</c:v>
                </c:pt>
                <c:pt idx="16">
                  <c:v>139.11818479370953</c:v>
                </c:pt>
                <c:pt idx="17">
                  <c:v>140.30188188803953</c:v>
                </c:pt>
                <c:pt idx="18">
                  <c:v>141.4835488110989</c:v>
                </c:pt>
                <c:pt idx="19">
                  <c:v>142.66306739718007</c:v>
                </c:pt>
                <c:pt idx="20">
                  <c:v>143.84031969540735</c:v>
                </c:pt>
                <c:pt idx="21">
                  <c:v>145.01518798153194</c:v>
                </c:pt>
                <c:pt idx="22">
                  <c:v>146.18755476970432</c:v>
                </c:pt>
                <c:pt idx="23">
                  <c:v>147.35730282422261</c:v>
                </c:pt>
                <c:pt idx="24">
                  <c:v>148.52431517125615</c:v>
                </c:pt>
                <c:pt idx="25">
                  <c:v>149.68847511054275</c:v>
                </c:pt>
                <c:pt idx="26">
                  <c:v>150.84966622705861</c:v>
                </c:pt>
                <c:pt idx="27">
                  <c:v>152.00777240265973</c:v>
                </c:pt>
                <c:pt idx="28">
                  <c:v>153.16267782769364</c:v>
                </c:pt>
                <c:pt idx="29">
                  <c:v>154.31426701258027</c:v>
                </c:pt>
                <c:pt idx="30">
                  <c:v>155.46242479936075</c:v>
                </c:pt>
                <c:pt idx="31">
                  <c:v>156.60703637321322</c:v>
                </c:pt>
                <c:pt idx="32">
                  <c:v>157.74798727393414</c:v>
                </c:pt>
                <c:pt idx="33">
                  <c:v>158.8851634073842</c:v>
                </c:pt>
                <c:pt idx="34">
                  <c:v>160.01845105689773</c:v>
                </c:pt>
                <c:pt idx="35">
                  <c:v>161.14773689465414</c:v>
                </c:pt>
                <c:pt idx="36">
                  <c:v>162.27290799301079</c:v>
                </c:pt>
                <c:pt idx="37">
                  <c:v>163.39385183579543</c:v>
                </c:pt>
                <c:pt idx="38">
                  <c:v>164.51045632955791</c:v>
                </c:pt>
                <c:pt idx="39">
                  <c:v>165.62260981477937</c:v>
                </c:pt>
                <c:pt idx="40">
                  <c:v>166.73020107703806</c:v>
                </c:pt>
                <c:pt idx="41">
                  <c:v>167.83311935813074</c:v>
                </c:pt>
                <c:pt idx="42">
                  <c:v>168.93125436714843</c:v>
                </c:pt>
                <c:pt idx="43">
                  <c:v>170.0244962915053</c:v>
                </c:pt>
                <c:pt idx="44">
                  <c:v>171.11273580791996</c:v>
                </c:pt>
                <c:pt idx="45">
                  <c:v>172.19586409334764</c:v>
                </c:pt>
                <c:pt idx="46">
                  <c:v>173.27377283586236</c:v>
                </c:pt>
                <c:pt idx="47">
                  <c:v>174.34635424548819</c:v>
                </c:pt>
                <c:pt idx="48">
                  <c:v>175.41350106497794</c:v>
                </c:pt>
                <c:pt idx="49">
                  <c:v>176.47510658053898</c:v>
                </c:pt>
                <c:pt idx="50">
                  <c:v>177.53106463250435</c:v>
                </c:pt>
                <c:pt idx="51">
                  <c:v>178.58126962594889</c:v>
                </c:pt>
                <c:pt idx="52">
                  <c:v>179.62561654124841</c:v>
                </c:pt>
                <c:pt idx="53">
                  <c:v>180.66400094458163</c:v>
                </c:pt>
                <c:pt idx="54">
                  <c:v>181.69631899837358</c:v>
                </c:pt>
                <c:pt idx="55">
                  <c:v>182.72246747167912</c:v>
                </c:pt>
                <c:pt idx="56">
                  <c:v>183.742343750506</c:v>
                </c:pt>
                <c:pt idx="57">
                  <c:v>184.75584584807632</c:v>
                </c:pt>
                <c:pt idx="58">
                  <c:v>185.76287241502484</c:v>
                </c:pt>
                <c:pt idx="59">
                  <c:v>186.76332274953404</c:v>
                </c:pt>
                <c:pt idx="60">
                  <c:v>187.75709680740425</c:v>
                </c:pt>
                <c:pt idx="61">
                  <c:v>188.74409521205774</c:v>
                </c:pt>
                <c:pt idx="62">
                  <c:v>189.72421926447663</c:v>
                </c:pt>
                <c:pt idx="63">
                  <c:v>190.69737095307232</c:v>
                </c:pt>
                <c:pt idx="64">
                  <c:v>191.66345296348706</c:v>
                </c:pt>
                <c:pt idx="65">
                  <c:v>192.62236868832474</c:v>
                </c:pt>
                <c:pt idx="66">
                  <c:v>193.57402223681206</c:v>
                </c:pt>
                <c:pt idx="67">
                  <c:v>194.51831844438715</c:v>
                </c:pt>
                <c:pt idx="68">
                  <c:v>195.45516288221623</c:v>
                </c:pt>
                <c:pt idx="69">
                  <c:v>196.38446186663614</c:v>
                </c:pt>
                <c:pt idx="70">
                  <c:v>197.30612246852291</c:v>
                </c:pt>
                <c:pt idx="71">
                  <c:v>198.22005252258441</c:v>
                </c:pt>
                <c:pt idx="72">
                  <c:v>199.12616063657677</c:v>
                </c:pt>
                <c:pt idx="73">
                  <c:v>200.02435620044375</c:v>
                </c:pt>
                <c:pt idx="74">
                  <c:v>200.91454939537741</c:v>
                </c:pt>
                <c:pt idx="75">
                  <c:v>201.79665120280009</c:v>
                </c:pt>
                <c:pt idx="76">
                  <c:v>202.67057341326614</c:v>
                </c:pt>
                <c:pt idx="77">
                  <c:v>203.53622863528281</c:v>
                </c:pt>
                <c:pt idx="78">
                  <c:v>204.39353030404922</c:v>
                </c:pt>
                <c:pt idx="79">
                  <c:v>205.24239269011292</c:v>
                </c:pt>
                <c:pt idx="80">
                  <c:v>206.08273090794273</c:v>
                </c:pt>
                <c:pt idx="81">
                  <c:v>206.91446092441711</c:v>
                </c:pt>
                <c:pt idx="82">
                  <c:v>207.7374995672275</c:v>
                </c:pt>
                <c:pt idx="83">
                  <c:v>208.55176453319552</c:v>
                </c:pt>
                <c:pt idx="84">
                  <c:v>209.35717439650313</c:v>
                </c:pt>
                <c:pt idx="85">
                  <c:v>210.15364861683514</c:v>
                </c:pt>
                <c:pt idx="86">
                  <c:v>210.94110754743323</c:v>
                </c:pt>
                <c:pt idx="87">
                  <c:v>211.71947244306062</c:v>
                </c:pt>
                <c:pt idx="88">
                  <c:v>212.48866546787633</c:v>
                </c:pt>
                <c:pt idx="89">
                  <c:v>213.24860970321885</c:v>
                </c:pt>
                <c:pt idx="90">
                  <c:v>213.999229155298</c:v>
                </c:pt>
                <c:pt idx="91">
                  <c:v>214.74044876279407</c:v>
                </c:pt>
                <c:pt idx="92">
                  <c:v>215.4721944043639</c:v>
                </c:pt>
                <c:pt idx="93">
                  <c:v>216.19439290605328</c:v>
                </c:pt>
                <c:pt idx="94">
                  <c:v>216.90697204861371</c:v>
                </c:pt>
                <c:pt idx="95">
                  <c:v>217.60986057472485</c:v>
                </c:pt>
                <c:pt idx="96">
                  <c:v>218.3029881961198</c:v>
                </c:pt>
                <c:pt idx="97">
                  <c:v>218.986285600614</c:v>
                </c:pt>
                <c:pt idx="98">
                  <c:v>219.65968445903644</c:v>
                </c:pt>
                <c:pt idx="99">
                  <c:v>220.32311743206247</c:v>
                </c:pt>
                <c:pt idx="100">
                  <c:v>220.97651817694759</c:v>
                </c:pt>
                <c:pt idx="101">
                  <c:v>221.61982135416184</c:v>
                </c:pt>
                <c:pt idx="102">
                  <c:v>222.25296263392357</c:v>
                </c:pt>
                <c:pt idx="103">
                  <c:v>222.87587870263241</c:v>
                </c:pt>
                <c:pt idx="104">
                  <c:v>223.48850726920062</c:v>
                </c:pt>
                <c:pt idx="105">
                  <c:v>224.09078707128202</c:v>
                </c:pt>
                <c:pt idx="106">
                  <c:v>224.68265788139837</c:v>
                </c:pt>
                <c:pt idx="107">
                  <c:v>225.26406051296181</c:v>
                </c:pt>
                <c:pt idx="108">
                  <c:v>225.83493682619371</c:v>
                </c:pt>
                <c:pt idx="109">
                  <c:v>226.39522973393849</c:v>
                </c:pt>
                <c:pt idx="110">
                  <c:v>226.94488320737224</c:v>
                </c:pt>
                <c:pt idx="111">
                  <c:v>227.48384228160572</c:v>
                </c:pt>
                <c:pt idx="112">
                  <c:v>228.01205306118061</c:v>
                </c:pt>
                <c:pt idx="113">
                  <c:v>228.5294627254591</c:v>
                </c:pt>
                <c:pt idx="114">
                  <c:v>229.03601953390597</c:v>
                </c:pt>
                <c:pt idx="115">
                  <c:v>229.53167283126251</c:v>
                </c:pt>
                <c:pt idx="116">
                  <c:v>230.01637305261204</c:v>
                </c:pt>
                <c:pt idx="117">
                  <c:v>230.49007172833626</c:v>
                </c:pt>
                <c:pt idx="118">
                  <c:v>230.95272148896242</c:v>
                </c:pt>
                <c:pt idx="119">
                  <c:v>231.40427606989999</c:v>
                </c:pt>
                <c:pt idx="120">
                  <c:v>231.84469031606716</c:v>
                </c:pt>
                <c:pt idx="121">
                  <c:v>232.27392018640631</c:v>
                </c:pt>
                <c:pt idx="122">
                  <c:v>232.69192275828811</c:v>
                </c:pt>
                <c:pt idx="123">
                  <c:v>233.09865623180372</c:v>
                </c:pt>
                <c:pt idx="124">
                  <c:v>233.49407993394468</c:v>
                </c:pt>
                <c:pt idx="125">
                  <c:v>233.87815432267035</c:v>
                </c:pt>
                <c:pt idx="126">
                  <c:v>234.25084099086189</c:v>
                </c:pt>
                <c:pt idx="127">
                  <c:v>234.61210267016307</c:v>
                </c:pt>
                <c:pt idx="128">
                  <c:v>234.96190323470699</c:v>
                </c:pt>
                <c:pt idx="129">
                  <c:v>235.30020770472873</c:v>
                </c:pt>
                <c:pt idx="130">
                  <c:v>235.62698225006315</c:v>
                </c:pt>
                <c:pt idx="131">
                  <c:v>235.94219419352808</c:v>
                </c:pt>
                <c:pt idx="132">
                  <c:v>236.24581201419181</c:v>
                </c:pt>
                <c:pt idx="133">
                  <c:v>236.53780535052533</c:v>
                </c:pt>
                <c:pt idx="134">
                  <c:v>236.81814500343833</c:v>
                </c:pt>
                <c:pt idx="135">
                  <c:v>237.08680293919909</c:v>
                </c:pt>
                <c:pt idx="136">
                  <c:v>237.34375229223795</c:v>
                </c:pt>
                <c:pt idx="137">
                  <c:v>237.5889673678337</c:v>
                </c:pt>
                <c:pt idx="138">
                  <c:v>237.82242364468317</c:v>
                </c:pt>
                <c:pt idx="139">
                  <c:v>238.04409777735319</c:v>
                </c:pt>
                <c:pt idx="140">
                  <c:v>238.25396759861522</c:v>
                </c:pt>
                <c:pt idx="141">
                  <c:v>238.45201212166205</c:v>
                </c:pt>
                <c:pt idx="142">
                  <c:v>238.63821154220636</c:v>
                </c:pt>
                <c:pt idx="143">
                  <c:v>238.81254724046133</c:v>
                </c:pt>
                <c:pt idx="144">
                  <c:v>238.97500178300237</c:v>
                </c:pt>
                <c:pt idx="145">
                  <c:v>239.12555892451061</c:v>
                </c:pt>
                <c:pt idx="146">
                  <c:v>239.26420360939738</c:v>
                </c:pt>
                <c:pt idx="147">
                  <c:v>239.39092197330973</c:v>
                </c:pt>
                <c:pt idx="148">
                  <c:v>239.50570134451681</c:v>
                </c:pt>
                <c:pt idx="149">
                  <c:v>239.60853024517721</c:v>
                </c:pt>
                <c:pt idx="150">
                  <c:v>239.69939839248653</c:v>
                </c:pt>
                <c:pt idx="151">
                  <c:v>239.77829669970578</c:v>
                </c:pt>
                <c:pt idx="152">
                  <c:v>239.84521727706996</c:v>
                </c:pt>
                <c:pt idx="153">
                  <c:v>239.90015343257713</c:v>
                </c:pt>
                <c:pt idx="154">
                  <c:v>239.94309967265747</c:v>
                </c:pt>
                <c:pt idx="155">
                  <c:v>239.97405170272285</c:v>
                </c:pt>
                <c:pt idx="156">
                  <c:v>239.99300642759596</c:v>
                </c:pt>
                <c:pt idx="157">
                  <c:v>239.99996195182015</c:v>
                </c:pt>
                <c:pt idx="158">
                  <c:v>239.99491757984882</c:v>
                </c:pt>
                <c:pt idx="159">
                  <c:v>239.97787381611491</c:v>
                </c:pt>
                <c:pt idx="160">
                  <c:v>239.9488323649806</c:v>
                </c:pt>
                <c:pt idx="161">
                  <c:v>239.90779613056685</c:v>
                </c:pt>
                <c:pt idx="162">
                  <c:v>239.85476921646287</c:v>
                </c:pt>
                <c:pt idx="163">
                  <c:v>239.78975692531588</c:v>
                </c:pt>
                <c:pt idx="164">
                  <c:v>239.71276575830086</c:v>
                </c:pt>
                <c:pt idx="165">
                  <c:v>239.62380341447027</c:v>
                </c:pt>
                <c:pt idx="166">
                  <c:v>239.52287878998442</c:v>
                </c:pt>
                <c:pt idx="167">
                  <c:v>239.41000197722161</c:v>
                </c:pt>
                <c:pt idx="168">
                  <c:v>239.28518426376911</c:v>
                </c:pt>
                <c:pt idx="169">
                  <c:v>239.1484381312942</c:v>
                </c:pt>
                <c:pt idx="170">
                  <c:v>238.99977725429625</c:v>
                </c:pt>
                <c:pt idx="171">
                  <c:v>238.83921649873895</c:v>
                </c:pt>
                <c:pt idx="172">
                  <c:v>238.66677192056417</c:v>
                </c:pt>
                <c:pt idx="173">
                  <c:v>238.48246076408597</c:v>
                </c:pt>
                <c:pt idx="174">
                  <c:v>238.28630146026643</c:v>
                </c:pt>
                <c:pt idx="175">
                  <c:v>238.07831362487244</c:v>
                </c:pt>
                <c:pt idx="176">
                  <c:v>237.85851805651421</c:v>
                </c:pt>
                <c:pt idx="177">
                  <c:v>237.62693673456545</c:v>
                </c:pt>
                <c:pt idx="178">
                  <c:v>237.38359281696535</c:v>
                </c:pt>
                <c:pt idx="179">
                  <c:v>237.12851063790291</c:v>
                </c:pt>
                <c:pt idx="180">
                  <c:v>236.8617157053834</c:v>
                </c:pt>
                <c:pt idx="181">
                  <c:v>236.58323469867784</c:v>
                </c:pt>
                <c:pt idx="182">
                  <c:v>236.29309546565474</c:v>
                </c:pt>
                <c:pt idx="183">
                  <c:v>235.99132701999571</c:v>
                </c:pt>
                <c:pt idx="184">
                  <c:v>235.67795953829378</c:v>
                </c:pt>
                <c:pt idx="185">
                  <c:v>235.35302435703599</c:v>
                </c:pt>
                <c:pt idx="186">
                  <c:v>235.0165539694697</c:v>
                </c:pt>
                <c:pt idx="187">
                  <c:v>234.66858202235329</c:v>
                </c:pt>
                <c:pt idx="188">
                  <c:v>234.30914331259146</c:v>
                </c:pt>
                <c:pt idx="189">
                  <c:v>233.93827378375565</c:v>
                </c:pt>
                <c:pt idx="190">
                  <c:v>233.55601052248974</c:v>
                </c:pt>
                <c:pt idx="191">
                  <c:v>233.16239175480126</c:v>
                </c:pt>
                <c:pt idx="192">
                  <c:v>232.75745684223898</c:v>
                </c:pt>
                <c:pt idx="193">
                  <c:v>232.34124627795671</c:v>
                </c:pt>
                <c:pt idx="194">
                  <c:v>231.91380168266406</c:v>
                </c:pt>
                <c:pt idx="195">
                  <c:v>231.47516580046431</c:v>
                </c:pt>
                <c:pt idx="196">
                  <c:v>231.02538249458019</c:v>
                </c:pt>
                <c:pt idx="197">
                  <c:v>230.56449674296744</c:v>
                </c:pt>
                <c:pt idx="198">
                  <c:v>230.09255463381717</c:v>
                </c:pt>
                <c:pt idx="199">
                  <c:v>229.60960336094701</c:v>
                </c:pt>
                <c:pt idx="200">
                  <c:v>229.11569121908181</c:v>
                </c:pt>
                <c:pt idx="201">
                  <c:v>228.61086759902412</c:v>
                </c:pt>
                <c:pt idx="202">
                  <c:v>228.09518298271527</c:v>
                </c:pt>
                <c:pt idx="203">
                  <c:v>227.56868893818722</c:v>
                </c:pt>
                <c:pt idx="204">
                  <c:v>227.03143811440555</c:v>
                </c:pt>
                <c:pt idx="205">
                  <c:v>226.48348423600504</c:v>
                </c:pt>
                <c:pt idx="206">
                  <c:v>225.92488209791691</c:v>
                </c:pt>
                <c:pt idx="207">
                  <c:v>225.35568755988936</c:v>
                </c:pt>
                <c:pt idx="208">
                  <c:v>224.77595754090197</c:v>
                </c:pt>
                <c:pt idx="209">
                  <c:v>224.18575001347352</c:v>
                </c:pt>
                <c:pt idx="210">
                  <c:v>223.58512399786486</c:v>
                </c:pt>
                <c:pt idx="211">
                  <c:v>222.97413955617708</c:v>
                </c:pt>
                <c:pt idx="212">
                  <c:v>222.35285778634514</c:v>
                </c:pt>
                <c:pt idx="213">
                  <c:v>221.72134081602837</c:v>
                </c:pt>
                <c:pt idx="214">
                  <c:v>221.07965179639748</c:v>
                </c:pt>
                <c:pt idx="215">
                  <c:v>220.42785489581973</c:v>
                </c:pt>
                <c:pt idx="216">
                  <c:v>219.76601529344197</c:v>
                </c:pt>
                <c:pt idx="217">
                  <c:v>219.09419917267297</c:v>
                </c:pt>
                <c:pt idx="218">
                  <c:v>218.4124737145649</c:v>
                </c:pt>
                <c:pt idx="219">
                  <c:v>217.72090709109551</c:v>
                </c:pt>
                <c:pt idx="220">
                  <c:v>217.01956845835082</c:v>
                </c:pt>
                <c:pt idx="221">
                  <c:v>216.30852794960967</c:v>
                </c:pt>
                <c:pt idx="222">
                  <c:v>215.5878566683304</c:v>
                </c:pt>
                <c:pt idx="223">
                  <c:v>214.85762668104059</c:v>
                </c:pt>
                <c:pt idx="224">
                  <c:v>214.1179110101304</c:v>
                </c:pt>
                <c:pt idx="225">
                  <c:v>213.36878362655054</c:v>
                </c:pt>
                <c:pt idx="226">
                  <c:v>212.61031944241512</c:v>
                </c:pt>
                <c:pt idx="227">
                  <c:v>211.84259430351042</c:v>
                </c:pt>
                <c:pt idx="228">
                  <c:v>211.06568498171066</c:v>
                </c:pt>
                <c:pt idx="229">
                  <c:v>210.27966916730048</c:v>
                </c:pt>
                <c:pt idx="230">
                  <c:v>209.48462546120643</c:v>
                </c:pt>
                <c:pt idx="231">
                  <c:v>208.68063336713649</c:v>
                </c:pt>
                <c:pt idx="232">
                  <c:v>207.86777328363019</c:v>
                </c:pt>
                <c:pt idx="233">
                  <c:v>207.04612649601836</c:v>
                </c:pt>
                <c:pt idx="234">
                  <c:v>206.21577516829515</c:v>
                </c:pt>
                <c:pt idx="235">
                  <c:v>205.37680233490133</c:v>
                </c:pt>
                <c:pt idx="236">
                  <c:v>204.52929189242116</c:v>
                </c:pt>
                <c:pt idx="237">
                  <c:v>203.67332859119253</c:v>
                </c:pt>
                <c:pt idx="238">
                  <c:v>202.80899802683237</c:v>
                </c:pt>
                <c:pt idx="239">
                  <c:v>201.93638663167678</c:v>
                </c:pt>
                <c:pt idx="240">
                  <c:v>201.0555816661381</c:v>
                </c:pt>
                <c:pt idx="241">
                  <c:v>200.16667120997892</c:v>
                </c:pt>
                <c:pt idx="242">
                  <c:v>199.26974415350409</c:v>
                </c:pt>
                <c:pt idx="243">
                  <c:v>198.36489018867178</c:v>
                </c:pt>
                <c:pt idx="244">
                  <c:v>197.45219980012448</c:v>
                </c:pt>
                <c:pt idx="245">
                  <c:v>196.53176425614043</c:v>
                </c:pt>
                <c:pt idx="246">
                  <c:v>195.60367559950708</c:v>
                </c:pt>
                <c:pt idx="247">
                  <c:v>194.66802663831658</c:v>
                </c:pt>
                <c:pt idx="248">
                  <c:v>193.7249109366854</c:v>
                </c:pt>
                <c:pt idx="249">
                  <c:v>192.77442280539776</c:v>
                </c:pt>
                <c:pt idx="250">
                  <c:v>191.81665729247479</c:v>
                </c:pt>
                <c:pt idx="251">
                  <c:v>190.85171017366957</c:v>
                </c:pt>
                <c:pt idx="252">
                  <c:v>189.87967794288983</c:v>
                </c:pt>
                <c:pt idx="253">
                  <c:v>188.90065780254872</c:v>
                </c:pt>
                <c:pt idx="254">
                  <c:v>187.91474765384433</c:v>
                </c:pt>
                <c:pt idx="255">
                  <c:v>186.92204608697006</c:v>
                </c:pt>
                <c:pt idx="256">
                  <c:v>185.9226523712552</c:v>
                </c:pt>
                <c:pt idx="257">
                  <c:v>184.91666644523863</c:v>
                </c:pt>
                <c:pt idx="258">
                  <c:v>183.90418890667453</c:v>
                </c:pt>
                <c:pt idx="259">
                  <c:v>182.88532100247312</c:v>
                </c:pt>
                <c:pt idx="260">
                  <c:v>181.86016461857571</c:v>
                </c:pt>
                <c:pt idx="261">
                  <c:v>180.82882226976642</c:v>
                </c:pt>
                <c:pt idx="262">
                  <c:v>179.79139708942063</c:v>
                </c:pt>
                <c:pt idx="263">
                  <c:v>178.74799281919195</c:v>
                </c:pt>
                <c:pt idx="264">
                  <c:v>177.69871379863778</c:v>
                </c:pt>
                <c:pt idx="265">
                  <c:v>176.64366495478592</c:v>
                </c:pt>
                <c:pt idx="266">
                  <c:v>175.58295179164142</c:v>
                </c:pt>
                <c:pt idx="267">
                  <c:v>174.51668037963677</c:v>
                </c:pt>
                <c:pt idx="268">
                  <c:v>173.44495734502453</c:v>
                </c:pt>
                <c:pt idx="269">
                  <c:v>172.36788985921515</c:v>
                </c:pt>
                <c:pt idx="270">
                  <c:v>171.28558562805958</c:v>
                </c:pt>
                <c:pt idx="271">
                  <c:v>170.19815288107907</c:v>
                </c:pt>
                <c:pt idx="272">
                  <c:v>169.10570036064206</c:v>
                </c:pt>
                <c:pt idx="273">
                  <c:v>168.00833731109034</c:v>
                </c:pt>
                <c:pt idx="274">
                  <c:v>166.90617346781426</c:v>
                </c:pt>
                <c:pt idx="275">
                  <c:v>165.79931904627981</c:v>
                </c:pt>
                <c:pt idx="276">
                  <c:v>164.68788473100668</c:v>
                </c:pt>
                <c:pt idx="277">
                  <c:v>163.57198166450019</c:v>
                </c:pt>
                <c:pt idx="278">
                  <c:v>162.45172143613718</c:v>
                </c:pt>
                <c:pt idx="279">
                  <c:v>161.3272160710068</c:v>
                </c:pt>
                <c:pt idx="280">
                  <c:v>160.19857801870862</c:v>
                </c:pt>
                <c:pt idx="281">
                  <c:v>159.06592014210719</c:v>
                </c:pt>
                <c:pt idx="282">
                  <c:v>157.92935570604647</c:v>
                </c:pt>
                <c:pt idx="283">
                  <c:v>156.78899836602275</c:v>
                </c:pt>
                <c:pt idx="284">
                  <c:v>155.64496215681987</c:v>
                </c:pt>
                <c:pt idx="285">
                  <c:v>154.49736148110532</c:v>
                </c:pt>
                <c:pt idx="286">
                  <c:v>153.34631109799042</c:v>
                </c:pt>
                <c:pt idx="287">
                  <c:v>152.19192611155415</c:v>
                </c:pt>
                <c:pt idx="288">
                  <c:v>151.03432195933331</c:v>
                </c:pt>
                <c:pt idx="289">
                  <c:v>149.87361440077831</c:v>
                </c:pt>
                <c:pt idx="290">
                  <c:v>148.7099195056779</c:v>
                </c:pt>
                <c:pt idx="291">
                  <c:v>147.54335364255169</c:v>
                </c:pt>
                <c:pt idx="292">
                  <c:v>146.37403346701404</c:v>
                </c:pt>
                <c:pt idx="293">
                  <c:v>145.20207591010791</c:v>
                </c:pt>
                <c:pt idx="294">
                  <c:v>144.02759816661245</c:v>
                </c:pt>
                <c:pt idx="295">
                  <c:v>142.85071768332324</c:v>
                </c:pt>
                <c:pt idx="296">
                  <c:v>141.67155214730795</c:v>
                </c:pt>
                <c:pt idx="297">
                  <c:v>140.49021947413743</c:v>
                </c:pt>
                <c:pt idx="298">
                  <c:v>139.3068377960947</c:v>
                </c:pt>
                <c:pt idx="299">
                  <c:v>138.12152545036128</c:v>
                </c:pt>
                <c:pt idx="300">
                  <c:v>136.93440096718408</c:v>
                </c:pt>
                <c:pt idx="301">
                  <c:v>135.74558305802211</c:v>
                </c:pt>
                <c:pt idx="302">
                  <c:v>134.55519060367556</c:v>
                </c:pt>
                <c:pt idx="303">
                  <c:v>133.36334264239801</c:v>
                </c:pt>
                <c:pt idx="304">
                  <c:v>132.17015835799222</c:v>
                </c:pt>
                <c:pt idx="305">
                  <c:v>130.97575706789246</c:v>
                </c:pt>
                <c:pt idx="306">
                  <c:v>129.78025821123231</c:v>
                </c:pt>
                <c:pt idx="307">
                  <c:v>128.58378133690124</c:v>
                </c:pt>
                <c:pt idx="308">
                  <c:v>127.38644609158958</c:v>
                </c:pt>
                <c:pt idx="309">
                  <c:v>126.18837220782416</c:v>
                </c:pt>
                <c:pt idx="310">
                  <c:v>124.98967949199486</c:v>
                </c:pt>
                <c:pt idx="311">
                  <c:v>123.79048781237447</c:v>
                </c:pt>
                <c:pt idx="312">
                  <c:v>122.59091708713152</c:v>
                </c:pt>
                <c:pt idx="313">
                  <c:v>121.39108727233899</c:v>
                </c:pt>
                <c:pt idx="314">
                  <c:v>120.19111834997842</c:v>
                </c:pt>
                <c:pt idx="315">
                  <c:v>118.99113031594217</c:v>
                </c:pt>
                <c:pt idx="316">
                  <c:v>117.79124316803355</c:v>
                </c:pt>
                <c:pt idx="317">
                  <c:v>116.59157689396754</c:v>
                </c:pt>
                <c:pt idx="318">
                  <c:v>115.39225145937175</c:v>
                </c:pt>
                <c:pt idx="319">
                  <c:v>114.1933867957903</c:v>
                </c:pt>
                <c:pt idx="320">
                  <c:v>112.99510278869039</c:v>
                </c:pt>
                <c:pt idx="321">
                  <c:v>111.79751926547426</c:v>
                </c:pt>
                <c:pt idx="322">
                  <c:v>110.60075598349616</c:v>
                </c:pt>
                <c:pt idx="323">
                  <c:v>109.40493261808709</c:v>
                </c:pt>
                <c:pt idx="324">
                  <c:v>108.21016875058696</c:v>
                </c:pt>
                <c:pt idx="325">
                  <c:v>107.016583856387</c:v>
                </c:pt>
                <c:pt idx="326">
                  <c:v>105.82429729298191</c:v>
                </c:pt>
                <c:pt idx="327">
                  <c:v>104.63342828803444</c:v>
                </c:pt>
                <c:pt idx="328">
                  <c:v>103.44409592745278</c:v>
                </c:pt>
                <c:pt idx="329">
                  <c:v>102.25641914348178</c:v>
                </c:pt>
                <c:pt idx="330">
                  <c:v>101.07051670281021</c:v>
                </c:pt>
                <c:pt idx="331">
                  <c:v>99.886507194693806</c:v>
                </c:pt>
                <c:pt idx="332">
                  <c:v>98.704509019096776</c:v>
                </c:pt>
                <c:pt idx="333">
                  <c:v>97.524640374851629</c:v>
                </c:pt>
                <c:pt idx="334">
                  <c:v>96.347019247839626</c:v>
                </c:pt>
                <c:pt idx="335">
                  <c:v>95.171763399192031</c:v>
                </c:pt>
                <c:pt idx="336">
                  <c:v>93.998990353514444</c:v>
                </c:pt>
                <c:pt idx="337">
                  <c:v>92.828817387134023</c:v>
                </c:pt>
                <c:pt idx="338">
                  <c:v>91.661361516372367</c:v>
                </c:pt>
                <c:pt idx="339">
                  <c:v>90.496739485843563</c:v>
                </c:pt>
                <c:pt idx="340">
                  <c:v>89.335067756780262</c:v>
                </c:pt>
                <c:pt idx="341">
                  <c:v>88.176462495387199</c:v>
                </c:pt>
                <c:pt idx="342">
                  <c:v>87.021039561225109</c:v>
                </c:pt>
                <c:pt idx="343">
                  <c:v>85.868914495624495</c:v>
                </c:pt>
                <c:pt idx="344">
                  <c:v>84.720202510131884</c:v>
                </c:pt>
                <c:pt idx="345">
                  <c:v>83.575018474988482</c:v>
                </c:pt>
                <c:pt idx="346">
                  <c:v>82.43347690764358</c:v>
                </c:pt>
                <c:pt idx="347">
                  <c:v>81.295691961302524</c:v>
                </c:pt>
                <c:pt idx="348">
                  <c:v>80.161777413511913</c:v>
                </c:pt>
                <c:pt idx="349">
                  <c:v>79.031846654781489</c:v>
                </c:pt>
                <c:pt idx="350">
                  <c:v>77.906012677245627</c:v>
                </c:pt>
                <c:pt idx="351">
                  <c:v>76.784388063363821</c:v>
                </c:pt>
                <c:pt idx="352">
                  <c:v>75.667084974662743</c:v>
                </c:pt>
                <c:pt idx="353">
                  <c:v>74.554215140520284</c:v>
                </c:pt>
                <c:pt idx="354">
                  <c:v>73.445889846992372</c:v>
                </c:pt>
                <c:pt idx="355">
                  <c:v>72.342219925684816</c:v>
                </c:pt>
                <c:pt idx="356">
                  <c:v>71.243315742669978</c:v>
                </c:pt>
                <c:pt idx="357">
                  <c:v>70.149287187450497</c:v>
                </c:pt>
                <c:pt idx="358">
                  <c:v>69.060243661970091</c:v>
                </c:pt>
                <c:pt idx="359">
                  <c:v>67.97629406967387</c:v>
                </c:pt>
                <c:pt idx="360">
                  <c:v>66.897546804617704</c:v>
                </c:pt>
                <c:pt idx="361">
                  <c:v>65.824109740629225</c:v>
                </c:pt>
                <c:pt idx="362">
                  <c:v>64.756090220520207</c:v>
                </c:pt>
                <c:pt idx="363">
                  <c:v>63.693595045352744</c:v>
                </c:pt>
                <c:pt idx="364">
                  <c:v>62.636730463758859</c:v>
                </c:pt>
                <c:pt idx="365">
                  <c:v>61.585602161316075</c:v>
                </c:pt>
                <c:pt idx="366">
                  <c:v>60.540315249978612</c:v>
                </c:pt>
                <c:pt idx="367">
                  <c:v>59.500974257566625</c:v>
                </c:pt>
                <c:pt idx="368">
                  <c:v>58.467683117313143</c:v>
                </c:pt>
                <c:pt idx="369">
                  <c:v>57.44054515747122</c:v>
                </c:pt>
                <c:pt idx="370">
                  <c:v>56.419663090980791</c:v>
                </c:pt>
                <c:pt idx="371">
                  <c:v>55.405139005197881</c:v>
                </c:pt>
                <c:pt idx="372">
                  <c:v>54.397074351685546</c:v>
                </c:pt>
                <c:pt idx="373">
                  <c:v>53.395569936069137</c:v>
                </c:pt>
                <c:pt idx="374">
                  <c:v>52.400725907955604</c:v>
                </c:pt>
                <c:pt idx="375">
                  <c:v>51.412641750918752</c:v>
                </c:pt>
                <c:pt idx="376">
                  <c:v>50.431416272550862</c:v>
                </c:pt>
                <c:pt idx="377">
                  <c:v>49.457147594582068</c:v>
                </c:pt>
                <c:pt idx="378">
                  <c:v>48.489933143068328</c:v>
                </c:pt>
                <c:pt idx="379">
                  <c:v>47.529869638648734</c:v>
                </c:pt>
                <c:pt idx="380">
                  <c:v>46.577053086873732</c:v>
                </c:pt>
                <c:pt idx="381">
                  <c:v>45.631578768604413</c:v>
                </c:pt>
                <c:pt idx="382">
                  <c:v>44.693541230484797</c:v>
                </c:pt>
                <c:pt idx="383">
                  <c:v>43.76303427548693</c:v>
                </c:pt>
                <c:pt idx="384">
                  <c:v>42.840150953530937</c:v>
                </c:pt>
                <c:pt idx="385">
                  <c:v>41.924983552179924</c:v>
                </c:pt>
                <c:pt idx="386">
                  <c:v>41.017623587411407</c:v>
                </c:pt>
                <c:pt idx="387">
                  <c:v>40.118161794465692</c:v>
                </c:pt>
                <c:pt idx="388">
                  <c:v>39.2266881187726</c:v>
                </c:pt>
                <c:pt idx="389">
                  <c:v>38.34329170695672</c:v>
                </c:pt>
                <c:pt idx="390">
                  <c:v>37.468060897923152</c:v>
                </c:pt>
                <c:pt idx="391">
                  <c:v>36.601083214023362</c:v>
                </c:pt>
                <c:pt idx="392">
                  <c:v>35.742445352303349</c:v>
                </c:pt>
                <c:pt idx="393">
                  <c:v>34.892233175833667</c:v>
                </c:pt>
                <c:pt idx="394">
                  <c:v>34.050531705123532</c:v>
                </c:pt>
                <c:pt idx="395">
                  <c:v>33.217425109618546</c:v>
                </c:pt>
                <c:pt idx="396">
                  <c:v>32.392996699284055</c:v>
                </c:pt>
                <c:pt idx="397">
                  <c:v>31.577328916273999</c:v>
                </c:pt>
                <c:pt idx="398">
                  <c:v>30.770503326687049</c:v>
                </c:pt>
                <c:pt idx="399">
                  <c:v>29.972600612409721</c:v>
                </c:pt>
                <c:pt idx="400">
                  <c:v>29.183700563048617</c:v>
                </c:pt>
                <c:pt idx="401">
                  <c:v>28.403882067951201</c:v>
                </c:pt>
                <c:pt idx="402">
                  <c:v>27.633223108317139</c:v>
                </c:pt>
                <c:pt idx="403">
                  <c:v>26.871800749400123</c:v>
                </c:pt>
                <c:pt idx="404">
                  <c:v>26.119691132801663</c:v>
                </c:pt>
                <c:pt idx="405">
                  <c:v>25.376969468856601</c:v>
                </c:pt>
                <c:pt idx="406">
                  <c:v>24.643710029112384</c:v>
                </c:pt>
                <c:pt idx="407">
                  <c:v>23.919986138901876</c:v>
                </c:pt>
                <c:pt idx="408">
                  <c:v>23.205870170011138</c:v>
                </c:pt>
                <c:pt idx="409">
                  <c:v>22.501433533441883</c:v>
                </c:pt>
                <c:pt idx="410">
                  <c:v>21.806746672270776</c:v>
                </c:pt>
                <c:pt idx="411">
                  <c:v>21.121879054604904</c:v>
                </c:pt>
                <c:pt idx="412">
                  <c:v>20.44689916663549</c:v>
                </c:pt>
                <c:pt idx="413">
                  <c:v>19.781874505788778</c:v>
                </c:pt>
                <c:pt idx="414">
                  <c:v>19.126871573976658</c:v>
                </c:pt>
                <c:pt idx="415">
                  <c:v>18.481955870946422</c:v>
                </c:pt>
                <c:pt idx="416">
                  <c:v>17.847191887731071</c:v>
                </c:pt>
                <c:pt idx="417">
                  <c:v>17.222643100199861</c:v>
                </c:pt>
                <c:pt idx="418">
                  <c:v>16.608371962711132</c:v>
                </c:pt>
                <c:pt idx="419">
                  <c:v>16.004439901866689</c:v>
                </c:pt>
                <c:pt idx="420">
                  <c:v>15.410907310369424</c:v>
                </c:pt>
                <c:pt idx="421">
                  <c:v>14.827833540983832</c:v>
                </c:pt>
                <c:pt idx="422">
                  <c:v>14.255276900600961</c:v>
                </c:pt>
                <c:pt idx="423">
                  <c:v>13.693294644407672</c:v>
                </c:pt>
                <c:pt idx="424">
                  <c:v>13.141942970161381</c:v>
                </c:pt>
                <c:pt idx="425">
                  <c:v>12.60127701256998</c:v>
                </c:pt>
                <c:pt idx="426">
                  <c:v>12.071350837778681</c:v>
                </c:pt>
                <c:pt idx="427">
                  <c:v>11.552217437963364</c:v>
                </c:pt>
                <c:pt idx="428">
                  <c:v>11.043928726031353</c:v>
                </c:pt>
                <c:pt idx="429">
                  <c:v>10.546535530430361</c:v>
                </c:pt>
                <c:pt idx="430">
                  <c:v>10.060087590065407</c:v>
                </c:pt>
                <c:pt idx="431">
                  <c:v>9.5846335493251615</c:v>
                </c:pt>
                <c:pt idx="432">
                  <c:v>9.120220953217455</c:v>
                </c:pt>
                <c:pt idx="433">
                  <c:v>8.6668962426149392</c:v>
                </c:pt>
                <c:pt idx="434">
                  <c:v>8.2247047496108934</c:v>
                </c:pt>
                <c:pt idx="435">
                  <c:v>7.7936906929861181</c:v>
                </c:pt>
                <c:pt idx="436">
                  <c:v>7.3738971737870571</c:v>
                </c:pt>
                <c:pt idx="437">
                  <c:v>6.9653661710158872</c:v>
                </c:pt>
                <c:pt idx="438">
                  <c:v>6.5681385374324037</c:v>
                </c:pt>
                <c:pt idx="439">
                  <c:v>6.1822539954689262</c:v>
                </c:pt>
                <c:pt idx="440">
                  <c:v>5.8077511332580798</c:v>
                </c:pt>
                <c:pt idx="441">
                  <c:v>5.444667400774037</c:v>
                </c:pt>
                <c:pt idx="442">
                  <c:v>5.093039106087474</c:v>
                </c:pt>
                <c:pt idx="443">
                  <c:v>4.752901411734797</c:v>
                </c:pt>
                <c:pt idx="444">
                  <c:v>4.4242883312020069</c:v>
                </c:pt>
                <c:pt idx="445">
                  <c:v>4.1072327255233461</c:v>
                </c:pt>
                <c:pt idx="446">
                  <c:v>3.8017662999951369</c:v>
                </c:pt>
                <c:pt idx="447">
                  <c:v>3.5079196010053977</c:v>
                </c:pt>
                <c:pt idx="448">
                  <c:v>3.2257220129791335</c:v>
                </c:pt>
                <c:pt idx="449">
                  <c:v>2.9552017554400152</c:v>
                </c:pt>
                <c:pt idx="450">
                  <c:v>2.6963858801883589</c:v>
                </c:pt>
                <c:pt idx="451">
                  <c:v>2.4493002685959766</c:v>
                </c:pt>
                <c:pt idx="452">
                  <c:v>2.2139696290181661</c:v>
                </c:pt>
                <c:pt idx="453">
                  <c:v>1.9904174943227133</c:v>
                </c:pt>
                <c:pt idx="454">
                  <c:v>1.7786662195368592</c:v>
                </c:pt>
                <c:pt idx="455">
                  <c:v>1.5787369796116195</c:v>
                </c:pt>
                <c:pt idx="456">
                  <c:v>1.390649767304339</c:v>
                </c:pt>
                <c:pt idx="457">
                  <c:v>1.2144233911795226</c:v>
                </c:pt>
                <c:pt idx="458">
                  <c:v>1.0500754737279578</c:v>
                </c:pt>
                <c:pt idx="459">
                  <c:v>0.89762244960442672</c:v>
                </c:pt>
                <c:pt idx="460">
                  <c:v>0.75707956398427712</c:v>
                </c:pt>
                <c:pt idx="461">
                  <c:v>0.62846087103892501</c:v>
                </c:pt>
                <c:pt idx="462">
                  <c:v>0.51177923253055724</c:v>
                </c:pt>
                <c:pt idx="463">
                  <c:v>0.40704631652573653</c:v>
                </c:pt>
                <c:pt idx="464">
                  <c:v>0.31427259622880399</c:v>
                </c:pt>
                <c:pt idx="465">
                  <c:v>0.23346734893446808</c:v>
                </c:pt>
                <c:pt idx="466">
                  <c:v>0.1646386551001342</c:v>
                </c:pt>
                <c:pt idx="467">
                  <c:v>0.10779339753781869</c:v>
                </c:pt>
                <c:pt idx="468">
                  <c:v>6.2937260725917099E-2</c:v>
                </c:pt>
                <c:pt idx="469">
                  <c:v>3.0074730240727376E-2</c:v>
                </c:pt>
                <c:pt idx="470">
                  <c:v>9.2090923078984588E-3</c:v>
                </c:pt>
                <c:pt idx="471">
                  <c:v>3.424334738468815E-4</c:v>
                </c:pt>
                <c:pt idx="472">
                  <c:v>3.4756403970561678E-3</c:v>
                </c:pt>
                <c:pt idx="473">
                  <c:v>1.860839975947215E-2</c:v>
                </c:pt>
                <c:pt idx="474">
                  <c:v>4.5739198297752637E-2</c:v>
                </c:pt>
                <c:pt idx="475">
                  <c:v>8.4865322954641442E-2</c:v>
                </c:pt>
                <c:pt idx="476">
                  <c:v>0.13598286115029623</c:v>
                </c:pt>
                <c:pt idx="477">
                  <c:v>0.19908670117348493</c:v>
                </c:pt>
                <c:pt idx="478">
                  <c:v>0.274170532692807</c:v>
                </c:pt>
                <c:pt idx="479">
                  <c:v>0.36122684738765543</c:v>
                </c:pt>
                <c:pt idx="480">
                  <c:v>0.46024693969911823</c:v>
                </c:pt>
                <c:pt idx="481">
                  <c:v>0.57122090770047862</c:v>
                </c:pt>
                <c:pt idx="482">
                  <c:v>0.69413765408744155</c:v>
                </c:pt>
                <c:pt idx="483">
                  <c:v>0.82898488728775988</c:v>
                </c:pt>
                <c:pt idx="484">
                  <c:v>0.97574912269048752</c:v>
                </c:pt>
                <c:pt idx="485">
                  <c:v>1.1344156839944048</c:v>
                </c:pt>
                <c:pt idx="486">
                  <c:v>1.3049687046756304</c:v>
                </c:pt>
                <c:pt idx="487">
                  <c:v>1.4873911295741635</c:v>
                </c:pt>
                <c:pt idx="488">
                  <c:v>1.6816647165995562</c:v>
                </c:pt>
                <c:pt idx="489">
                  <c:v>1.8877700385550185</c:v>
                </c:pt>
                <c:pt idx="490">
                  <c:v>2.1056864850800991</c:v>
                </c:pt>
                <c:pt idx="491">
                  <c:v>2.3353922647117287</c:v>
                </c:pt>
                <c:pt idx="492">
                  <c:v>2.5768644070633826</c:v>
                </c:pt>
                <c:pt idx="493">
                  <c:v>2.8300787651220389</c:v>
                </c:pt>
                <c:pt idx="494">
                  <c:v>3.0950100176629149</c:v>
                </c:pt>
                <c:pt idx="495">
                  <c:v>3.3716316717815005</c:v>
                </c:pt>
                <c:pt idx="496">
                  <c:v>3.6599160655429444</c:v>
                </c:pt>
                <c:pt idx="497">
                  <c:v>3.9598343707480694</c:v>
                </c:pt>
                <c:pt idx="498">
                  <c:v>4.2713565958163429</c:v>
                </c:pt>
                <c:pt idx="499">
                  <c:v>4.5944515887847928</c:v>
                </c:pt>
                <c:pt idx="500">
                  <c:v>4.9290870404233829</c:v>
                </c:pt>
                <c:pt idx="501">
                  <c:v>5.2752294874658219</c:v>
                </c:pt>
                <c:pt idx="502">
                  <c:v>5.6328443159558788</c:v>
                </c:pt>
                <c:pt idx="503">
                  <c:v>6.0018957647087063</c:v>
                </c:pt>
                <c:pt idx="504">
                  <c:v>6.3823469288869319</c:v>
                </c:pt>
                <c:pt idx="505">
                  <c:v>6.7741597636912161</c:v>
                </c:pt>
                <c:pt idx="506">
                  <c:v>7.1772950881645556</c:v>
                </c:pt>
                <c:pt idx="507">
                  <c:v>7.5917125891105286</c:v>
                </c:pt>
                <c:pt idx="508">
                  <c:v>8.0173708251242886</c:v>
                </c:pt>
                <c:pt idx="509">
                  <c:v>8.4542272307369899</c:v>
                </c:pt>
                <c:pt idx="510">
                  <c:v>8.9022381206721093</c:v>
                </c:pt>
                <c:pt idx="511">
                  <c:v>9.3613586942140472</c:v>
                </c:pt>
                <c:pt idx="512">
                  <c:v>9.8315430396879719</c:v>
                </c:pt>
                <c:pt idx="513">
                  <c:v>10.312744139051162</c:v>
                </c:pt>
                <c:pt idx="514">
                  <c:v>10.804913872594724</c:v>
                </c:pt>
                <c:pt idx="515">
                  <c:v>11.308003023755461</c:v>
                </c:pt>
                <c:pt idx="516">
                  <c:v>11.821961284037428</c:v>
                </c:pt>
                <c:pt idx="517">
                  <c:v>12.346737258042907</c:v>
                </c:pt>
                <c:pt idx="518">
                  <c:v>12.882278468611844</c:v>
                </c:pt>
                <c:pt idx="519">
                  <c:v>13.428531362069492</c:v>
                </c:pt>
                <c:pt idx="520">
                  <c:v>13.985441313581617</c:v>
                </c:pt>
                <c:pt idx="521">
                  <c:v>14.552952632617206</c:v>
                </c:pt>
                <c:pt idx="522">
                  <c:v>15.131008568517316</c:v>
                </c:pt>
                <c:pt idx="523">
                  <c:v>15.719551316170069</c:v>
                </c:pt>
                <c:pt idx="524">
                  <c:v>16.318522021791068</c:v>
                </c:pt>
                <c:pt idx="525">
                  <c:v>16.927860788808957</c:v>
                </c:pt>
                <c:pt idx="526">
                  <c:v>17.547506683854806</c:v>
                </c:pt>
                <c:pt idx="527">
                  <c:v>18.177397742855447</c:v>
                </c:pt>
                <c:pt idx="528">
                  <c:v>18.817470977229988</c:v>
                </c:pt>
                <c:pt idx="529">
                  <c:v>19.467662380188273</c:v>
                </c:pt>
                <c:pt idx="530">
                  <c:v>20.127906933131854</c:v>
                </c:pt>
                <c:pt idx="531">
                  <c:v>20.798138612155654</c:v>
                </c:pt>
                <c:pt idx="532">
                  <c:v>21.478290394650358</c:v>
                </c:pt>
                <c:pt idx="533">
                  <c:v>22.168294266004381</c:v>
                </c:pt>
                <c:pt idx="534">
                  <c:v>22.868081226405664</c:v>
                </c:pt>
                <c:pt idx="535">
                  <c:v>23.57758129774129</c:v>
                </c:pt>
                <c:pt idx="536">
                  <c:v>24.296723530595486</c:v>
                </c:pt>
                <c:pt idx="537">
                  <c:v>25.025436011344084</c:v>
                </c:pt>
                <c:pt idx="538">
                  <c:v>25.763645869346334</c:v>
                </c:pt>
                <c:pt idx="539">
                  <c:v>26.51127928423162</c:v>
                </c:pt>
                <c:pt idx="540">
                  <c:v>27.268261493281543</c:v>
                </c:pt>
                <c:pt idx="541">
                  <c:v>28.034516798905869</c:v>
                </c:pt>
                <c:pt idx="542">
                  <c:v>28.809968576212682</c:v>
                </c:pt>
                <c:pt idx="543">
                  <c:v>29.594539280670418</c:v>
                </c:pt>
                <c:pt idx="544">
                  <c:v>30.388150455862529</c:v>
                </c:pt>
                <c:pt idx="545">
                  <c:v>31.190722741332678</c:v>
                </c:pt>
                <c:pt idx="546">
                  <c:v>32.002175880521222</c:v>
                </c:pt>
                <c:pt idx="547">
                  <c:v>32.822428728790427</c:v>
                </c:pt>
                <c:pt idx="548">
                  <c:v>33.651399261539098</c:v>
                </c:pt>
                <c:pt idx="549">
                  <c:v>34.489004582404618</c:v>
                </c:pt>
                <c:pt idx="550">
                  <c:v>35.335160931552963</c:v>
                </c:pt>
                <c:pt idx="551">
                  <c:v>36.18978369405437</c:v>
                </c:pt>
                <c:pt idx="552">
                  <c:v>37.052787408344756</c:v>
                </c:pt>
                <c:pt idx="553">
                  <c:v>37.924085774771925</c:v>
                </c:pt>
                <c:pt idx="554">
                  <c:v>38.803591664225166</c:v>
                </c:pt>
                <c:pt idx="555">
                  <c:v>39.691217126848557</c:v>
                </c:pt>
                <c:pt idx="556">
                  <c:v>40.586873400835486</c:v>
                </c:pt>
                <c:pt idx="557">
                  <c:v>41.490470921305032</c:v>
                </c:pt>
                <c:pt idx="558">
                  <c:v>42.401919329257993</c:v>
                </c:pt>
                <c:pt idx="559">
                  <c:v>43.321127480613157</c:v>
                </c:pt>
                <c:pt idx="560">
                  <c:v>44.24800345532141</c:v>
                </c:pt>
                <c:pt idx="561">
                  <c:v>45.182454566557766</c:v>
                </c:pt>
                <c:pt idx="562">
                  <c:v>46.124387369989648</c:v>
                </c:pt>
                <c:pt idx="563">
                  <c:v>47.073707673121703</c:v>
                </c:pt>
                <c:pt idx="564">
                  <c:v>48.030320544714741</c:v>
                </c:pt>
                <c:pt idx="565">
                  <c:v>48.994130324278871</c:v>
                </c:pt>
                <c:pt idx="566">
                  <c:v>49.965040631639127</c:v>
                </c:pt>
                <c:pt idx="567">
                  <c:v>50.942954376573937</c:v>
                </c:pt>
                <c:pt idx="568">
                  <c:v>51.927773768523764</c:v>
                </c:pt>
                <c:pt idx="569">
                  <c:v>52.919400326370152</c:v>
                </c:pt>
                <c:pt idx="570">
                  <c:v>53.917734888283491</c:v>
                </c:pt>
                <c:pt idx="571">
                  <c:v>54.922677621639622</c:v>
                </c:pt>
                <c:pt idx="572">
                  <c:v>55.934128033002693</c:v>
                </c:pt>
                <c:pt idx="573">
                  <c:v>56.951984978174487</c:v>
                </c:pt>
                <c:pt idx="574">
                  <c:v>57.976146672308545</c:v>
                </c:pt>
                <c:pt idx="575">
                  <c:v>59.006510700088995</c:v>
                </c:pt>
                <c:pt idx="576">
                  <c:v>60.042974025971709</c:v>
                </c:pt>
                <c:pt idx="577">
                  <c:v>61.08543300448779</c:v>
                </c:pt>
                <c:pt idx="578">
                  <c:v>62.133783390608215</c:v>
                </c:pt>
                <c:pt idx="579">
                  <c:v>63.187920350167794</c:v>
                </c:pt>
                <c:pt idx="580">
                  <c:v>64.24773847034912</c:v>
                </c:pt>
                <c:pt idx="581">
                  <c:v>65.31313177022335</c:v>
                </c:pt>
                <c:pt idx="582">
                  <c:v>66.383993711348396</c:v>
                </c:pt>
                <c:pt idx="583">
                  <c:v>67.460217208422364</c:v>
                </c:pt>
                <c:pt idx="584">
                  <c:v>68.5416946399925</c:v>
                </c:pt>
                <c:pt idx="585">
                  <c:v>69.62831785921685</c:v>
                </c:pt>
                <c:pt idx="586">
                  <c:v>70.719978204679094</c:v>
                </c:pt>
                <c:pt idx="587">
                  <c:v>71.816566511254251</c:v>
                </c:pt>
                <c:pt idx="588">
                  <c:v>72.91797312102554</c:v>
                </c:pt>
                <c:pt idx="589">
                  <c:v>74.024087894249845</c:v>
                </c:pt>
                <c:pt idx="590">
                  <c:v>75.134800220371687</c:v>
                </c:pt>
                <c:pt idx="591">
                  <c:v>76.249999029083838</c:v>
                </c:pt>
                <c:pt idx="592">
                  <c:v>77.369572801434884</c:v>
                </c:pt>
                <c:pt idx="593">
                  <c:v>78.49340958098054</c:v>
                </c:pt>
                <c:pt idx="594">
                  <c:v>79.621396984979498</c:v>
                </c:pt>
                <c:pt idx="595">
                  <c:v>80.753422215631133</c:v>
                </c:pt>
                <c:pt idx="596">
                  <c:v>81.889372071355822</c:v>
                </c:pt>
                <c:pt idx="597">
                  <c:v>83.02913295811463</c:v>
                </c:pt>
                <c:pt idx="598">
                  <c:v>84.172590900768768</c:v>
                </c:pt>
                <c:pt idx="599">
                  <c:v>85.319631554476672</c:v>
                </c:pt>
                <c:pt idx="600">
                  <c:v>86.470140216128897</c:v>
                </c:pt>
                <c:pt idx="601">
                  <c:v>87.624001835818063</c:v>
                </c:pt>
                <c:pt idx="602">
                  <c:v>88.781101028343727</c:v>
                </c:pt>
                <c:pt idx="603">
                  <c:v>89.941322084751008</c:v>
                </c:pt>
                <c:pt idx="604">
                  <c:v>91.104548983900898</c:v>
                </c:pt>
                <c:pt idx="605">
                  <c:v>92.270665404072929</c:v>
                </c:pt>
                <c:pt idx="606">
                  <c:v>93.439554734596854</c:v>
                </c:pt>
                <c:pt idx="607">
                  <c:v>94.61110008751379</c:v>
                </c:pt>
                <c:pt idx="608">
                  <c:v>95.785184309264537</c:v>
                </c:pt>
                <c:pt idx="609">
                  <c:v>96.961689992405397</c:v>
                </c:pt>
                <c:pt idx="610">
                  <c:v>98.140499487348492</c:v>
                </c:pt>
                <c:pt idx="611">
                  <c:v>99.321494914126774</c:v>
                </c:pt>
                <c:pt idx="612">
                  <c:v>100.5045581741815</c:v>
                </c:pt>
                <c:pt idx="613">
                  <c:v>101.68957096217267</c:v>
                </c:pt>
                <c:pt idx="614">
                  <c:v>102.87641477780898</c:v>
                </c:pt>
                <c:pt idx="615">
                  <c:v>104.06497093769799</c:v>
                </c:pt>
                <c:pt idx="616">
                  <c:v>105.25512058721399</c:v>
                </c:pt>
                <c:pt idx="617">
                  <c:v>106.44674471238392</c:v>
                </c:pt>
                <c:pt idx="618">
                  <c:v>107.63972415178826</c:v>
                </c:pt>
                <c:pt idx="619">
                  <c:v>108.83393960847734</c:v>
                </c:pt>
                <c:pt idx="620">
                  <c:v>110.02927166190044</c:v>
                </c:pt>
                <c:pt idx="621">
                  <c:v>111.22560077984843</c:v>
                </c:pt>
                <c:pt idx="622">
                  <c:v>112.42280733040647</c:v>
                </c:pt>
                <c:pt idx="623">
                  <c:v>113.62077159391727</c:v>
                </c:pt>
                <c:pt idx="624">
                  <c:v>114.81937377495255</c:v>
                </c:pt>
                <c:pt idx="625">
                  <c:v>116.01849401429318</c:v>
                </c:pt>
                <c:pt idx="626">
                  <c:v>117.21801240091446</c:v>
                </c:pt>
                <c:pt idx="627">
                  <c:v>118.41780898397734</c:v>
                </c:pt>
                <c:pt idx="628">
                  <c:v>119.61776378482344</c:v>
                </c:pt>
              </c:numCache>
              <c:extLst xmlns:c15="http://schemas.microsoft.com/office/drawing/2012/chart"/>
            </c:numRef>
          </c:val>
          <c:smooth val="0"/>
          <c:extLst xmlns:c15="http://schemas.microsoft.com/office/drawing/2012/chart">
            <c:ext xmlns:c16="http://schemas.microsoft.com/office/drawing/2014/chart" uri="{C3380CC4-5D6E-409C-BE32-E72D297353CC}">
              <c16:uniqueId val="{00000000-2818-4209-88BC-67F2EB6E2F78}"/>
            </c:ext>
          </c:extLst>
        </c:ser>
        <c:ser>
          <c:idx val="1"/>
          <c:order val="1"/>
          <c:spPr>
            <a:ln w="28575" cap="rnd">
              <a:solidFill>
                <a:schemeClr val="accent2"/>
              </a:solidFill>
              <a:round/>
            </a:ln>
            <a:effectLst/>
          </c:spPr>
          <c:marker>
            <c:symbol val="none"/>
          </c:marker>
          <c:val>
            <c:numRef>
              <c:f>Tabelle1!$D$3:$D$631</c:f>
              <c:numCache>
                <c:formatCode>General</c:formatCode>
                <c:ptCount val="629"/>
                <c:pt idx="0">
                  <c:v>120</c:v>
                </c:pt>
                <c:pt idx="1">
                  <c:v>120</c:v>
                </c:pt>
                <c:pt idx="2">
                  <c:v>120</c:v>
                </c:pt>
                <c:pt idx="3">
                  <c:v>120</c:v>
                </c:pt>
                <c:pt idx="4">
                  <c:v>120</c:v>
                </c:pt>
                <c:pt idx="5">
                  <c:v>120</c:v>
                </c:pt>
                <c:pt idx="6">
                  <c:v>120</c:v>
                </c:pt>
                <c:pt idx="7">
                  <c:v>120</c:v>
                </c:pt>
                <c:pt idx="8">
                  <c:v>120</c:v>
                </c:pt>
                <c:pt idx="9">
                  <c:v>120</c:v>
                </c:pt>
                <c:pt idx="10">
                  <c:v>120</c:v>
                </c:pt>
                <c:pt idx="11">
                  <c:v>120</c:v>
                </c:pt>
                <c:pt idx="12">
                  <c:v>120</c:v>
                </c:pt>
                <c:pt idx="13">
                  <c:v>120</c:v>
                </c:pt>
                <c:pt idx="14">
                  <c:v>120</c:v>
                </c:pt>
                <c:pt idx="15">
                  <c:v>120</c:v>
                </c:pt>
                <c:pt idx="16">
                  <c:v>120</c:v>
                </c:pt>
                <c:pt idx="17">
                  <c:v>160</c:v>
                </c:pt>
                <c:pt idx="18">
                  <c:v>160</c:v>
                </c:pt>
                <c:pt idx="19">
                  <c:v>160</c:v>
                </c:pt>
                <c:pt idx="20">
                  <c:v>160</c:v>
                </c:pt>
                <c:pt idx="21">
                  <c:v>160</c:v>
                </c:pt>
                <c:pt idx="22">
                  <c:v>160</c:v>
                </c:pt>
                <c:pt idx="23">
                  <c:v>160</c:v>
                </c:pt>
                <c:pt idx="24">
                  <c:v>160</c:v>
                </c:pt>
                <c:pt idx="25">
                  <c:v>160</c:v>
                </c:pt>
                <c:pt idx="26">
                  <c:v>160</c:v>
                </c:pt>
                <c:pt idx="27">
                  <c:v>160</c:v>
                </c:pt>
                <c:pt idx="28">
                  <c:v>160</c:v>
                </c:pt>
                <c:pt idx="29">
                  <c:v>160</c:v>
                </c:pt>
                <c:pt idx="30">
                  <c:v>160</c:v>
                </c:pt>
                <c:pt idx="31">
                  <c:v>160</c:v>
                </c:pt>
                <c:pt idx="32">
                  <c:v>160</c:v>
                </c:pt>
                <c:pt idx="33">
                  <c:v>160</c:v>
                </c:pt>
                <c:pt idx="34">
                  <c:v>160</c:v>
                </c:pt>
                <c:pt idx="35">
                  <c:v>160</c:v>
                </c:pt>
                <c:pt idx="36">
                  <c:v>160</c:v>
                </c:pt>
                <c:pt idx="37">
                  <c:v>160</c:v>
                </c:pt>
                <c:pt idx="38">
                  <c:v>160</c:v>
                </c:pt>
                <c:pt idx="39">
                  <c:v>160</c:v>
                </c:pt>
                <c:pt idx="40">
                  <c:v>160</c:v>
                </c:pt>
                <c:pt idx="41">
                  <c:v>160</c:v>
                </c:pt>
                <c:pt idx="42">
                  <c:v>160</c:v>
                </c:pt>
                <c:pt idx="43">
                  <c:v>160</c:v>
                </c:pt>
                <c:pt idx="44">
                  <c:v>160</c:v>
                </c:pt>
                <c:pt idx="45">
                  <c:v>160</c:v>
                </c:pt>
                <c:pt idx="46">
                  <c:v>160</c:v>
                </c:pt>
                <c:pt idx="47">
                  <c:v>160</c:v>
                </c:pt>
                <c:pt idx="48">
                  <c:v>160</c:v>
                </c:pt>
                <c:pt idx="49">
                  <c:v>160</c:v>
                </c:pt>
                <c:pt idx="50">
                  <c:v>160</c:v>
                </c:pt>
                <c:pt idx="51">
                  <c:v>160</c:v>
                </c:pt>
                <c:pt idx="52">
                  <c:v>160</c:v>
                </c:pt>
                <c:pt idx="53">
                  <c:v>200</c:v>
                </c:pt>
                <c:pt idx="54">
                  <c:v>200</c:v>
                </c:pt>
                <c:pt idx="55">
                  <c:v>200</c:v>
                </c:pt>
                <c:pt idx="56">
                  <c:v>200</c:v>
                </c:pt>
                <c:pt idx="57">
                  <c:v>200</c:v>
                </c:pt>
                <c:pt idx="58">
                  <c:v>200</c:v>
                </c:pt>
                <c:pt idx="59">
                  <c:v>200</c:v>
                </c:pt>
                <c:pt idx="60">
                  <c:v>200</c:v>
                </c:pt>
                <c:pt idx="61">
                  <c:v>200</c:v>
                </c:pt>
                <c:pt idx="62">
                  <c:v>200</c:v>
                </c:pt>
                <c:pt idx="63">
                  <c:v>200</c:v>
                </c:pt>
                <c:pt idx="64">
                  <c:v>200</c:v>
                </c:pt>
                <c:pt idx="65">
                  <c:v>200</c:v>
                </c:pt>
                <c:pt idx="66">
                  <c:v>200</c:v>
                </c:pt>
                <c:pt idx="67">
                  <c:v>200</c:v>
                </c:pt>
                <c:pt idx="68">
                  <c:v>200</c:v>
                </c:pt>
                <c:pt idx="69">
                  <c:v>200</c:v>
                </c:pt>
                <c:pt idx="70">
                  <c:v>200</c:v>
                </c:pt>
                <c:pt idx="71">
                  <c:v>200</c:v>
                </c:pt>
                <c:pt idx="72">
                  <c:v>200</c:v>
                </c:pt>
                <c:pt idx="73">
                  <c:v>200</c:v>
                </c:pt>
                <c:pt idx="74">
                  <c:v>200</c:v>
                </c:pt>
                <c:pt idx="75">
                  <c:v>200</c:v>
                </c:pt>
                <c:pt idx="76">
                  <c:v>200</c:v>
                </c:pt>
                <c:pt idx="77">
                  <c:v>200</c:v>
                </c:pt>
                <c:pt idx="78">
                  <c:v>200</c:v>
                </c:pt>
                <c:pt idx="79">
                  <c:v>200</c:v>
                </c:pt>
                <c:pt idx="80">
                  <c:v>200</c:v>
                </c:pt>
                <c:pt idx="81">
                  <c:v>200</c:v>
                </c:pt>
                <c:pt idx="82">
                  <c:v>200</c:v>
                </c:pt>
                <c:pt idx="83">
                  <c:v>200</c:v>
                </c:pt>
                <c:pt idx="84">
                  <c:v>200</c:v>
                </c:pt>
                <c:pt idx="85">
                  <c:v>200</c:v>
                </c:pt>
                <c:pt idx="86">
                  <c:v>200</c:v>
                </c:pt>
                <c:pt idx="87">
                  <c:v>200</c:v>
                </c:pt>
                <c:pt idx="88">
                  <c:v>200</c:v>
                </c:pt>
                <c:pt idx="89">
                  <c:v>200</c:v>
                </c:pt>
                <c:pt idx="90">
                  <c:v>200</c:v>
                </c:pt>
                <c:pt idx="91">
                  <c:v>200</c:v>
                </c:pt>
                <c:pt idx="92">
                  <c:v>200</c:v>
                </c:pt>
                <c:pt idx="93">
                  <c:v>200</c:v>
                </c:pt>
                <c:pt idx="94">
                  <c:v>200</c:v>
                </c:pt>
                <c:pt idx="95">
                  <c:v>200</c:v>
                </c:pt>
                <c:pt idx="96">
                  <c:v>200</c:v>
                </c:pt>
                <c:pt idx="97">
                  <c:v>200</c:v>
                </c:pt>
                <c:pt idx="98">
                  <c:v>200</c:v>
                </c:pt>
                <c:pt idx="99">
                  <c:v>240</c:v>
                </c:pt>
                <c:pt idx="100">
                  <c:v>240</c:v>
                </c:pt>
                <c:pt idx="101">
                  <c:v>240</c:v>
                </c:pt>
                <c:pt idx="102">
                  <c:v>240</c:v>
                </c:pt>
                <c:pt idx="103">
                  <c:v>240</c:v>
                </c:pt>
                <c:pt idx="104">
                  <c:v>240</c:v>
                </c:pt>
                <c:pt idx="105">
                  <c:v>240</c:v>
                </c:pt>
                <c:pt idx="106">
                  <c:v>240</c:v>
                </c:pt>
                <c:pt idx="107">
                  <c:v>240</c:v>
                </c:pt>
                <c:pt idx="108">
                  <c:v>240</c:v>
                </c:pt>
                <c:pt idx="109">
                  <c:v>240</c:v>
                </c:pt>
                <c:pt idx="110">
                  <c:v>240</c:v>
                </c:pt>
                <c:pt idx="111">
                  <c:v>240</c:v>
                </c:pt>
                <c:pt idx="112">
                  <c:v>240</c:v>
                </c:pt>
                <c:pt idx="113">
                  <c:v>240</c:v>
                </c:pt>
                <c:pt idx="114">
                  <c:v>240</c:v>
                </c:pt>
                <c:pt idx="115">
                  <c:v>240</c:v>
                </c:pt>
                <c:pt idx="116">
                  <c:v>240</c:v>
                </c:pt>
                <c:pt idx="117">
                  <c:v>240</c:v>
                </c:pt>
                <c:pt idx="118">
                  <c:v>240</c:v>
                </c:pt>
                <c:pt idx="119">
                  <c:v>240</c:v>
                </c:pt>
                <c:pt idx="120">
                  <c:v>240</c:v>
                </c:pt>
                <c:pt idx="121">
                  <c:v>240</c:v>
                </c:pt>
                <c:pt idx="122">
                  <c:v>240</c:v>
                </c:pt>
                <c:pt idx="123">
                  <c:v>240</c:v>
                </c:pt>
                <c:pt idx="124">
                  <c:v>240</c:v>
                </c:pt>
                <c:pt idx="125">
                  <c:v>240</c:v>
                </c:pt>
                <c:pt idx="126">
                  <c:v>240</c:v>
                </c:pt>
                <c:pt idx="127">
                  <c:v>240</c:v>
                </c:pt>
                <c:pt idx="128">
                  <c:v>240</c:v>
                </c:pt>
                <c:pt idx="129">
                  <c:v>240</c:v>
                </c:pt>
                <c:pt idx="130">
                  <c:v>240</c:v>
                </c:pt>
                <c:pt idx="131">
                  <c:v>240</c:v>
                </c:pt>
                <c:pt idx="132">
                  <c:v>240</c:v>
                </c:pt>
                <c:pt idx="133">
                  <c:v>240</c:v>
                </c:pt>
                <c:pt idx="134">
                  <c:v>240</c:v>
                </c:pt>
                <c:pt idx="135">
                  <c:v>240</c:v>
                </c:pt>
                <c:pt idx="136">
                  <c:v>240</c:v>
                </c:pt>
                <c:pt idx="137">
                  <c:v>240</c:v>
                </c:pt>
                <c:pt idx="138">
                  <c:v>240</c:v>
                </c:pt>
                <c:pt idx="139">
                  <c:v>240</c:v>
                </c:pt>
                <c:pt idx="140">
                  <c:v>240</c:v>
                </c:pt>
                <c:pt idx="141">
                  <c:v>240</c:v>
                </c:pt>
                <c:pt idx="142">
                  <c:v>240</c:v>
                </c:pt>
                <c:pt idx="143">
                  <c:v>240</c:v>
                </c:pt>
                <c:pt idx="144">
                  <c:v>240</c:v>
                </c:pt>
                <c:pt idx="145">
                  <c:v>240</c:v>
                </c:pt>
                <c:pt idx="146">
                  <c:v>240</c:v>
                </c:pt>
                <c:pt idx="147">
                  <c:v>240</c:v>
                </c:pt>
                <c:pt idx="148">
                  <c:v>240</c:v>
                </c:pt>
                <c:pt idx="149">
                  <c:v>240</c:v>
                </c:pt>
                <c:pt idx="150">
                  <c:v>240</c:v>
                </c:pt>
                <c:pt idx="151">
                  <c:v>240</c:v>
                </c:pt>
                <c:pt idx="152">
                  <c:v>240</c:v>
                </c:pt>
                <c:pt idx="153">
                  <c:v>240</c:v>
                </c:pt>
                <c:pt idx="154">
                  <c:v>240</c:v>
                </c:pt>
                <c:pt idx="155">
                  <c:v>240</c:v>
                </c:pt>
                <c:pt idx="156">
                  <c:v>240</c:v>
                </c:pt>
                <c:pt idx="157">
                  <c:v>240</c:v>
                </c:pt>
                <c:pt idx="158">
                  <c:v>240</c:v>
                </c:pt>
                <c:pt idx="159">
                  <c:v>240</c:v>
                </c:pt>
                <c:pt idx="160">
                  <c:v>240</c:v>
                </c:pt>
                <c:pt idx="161">
                  <c:v>240</c:v>
                </c:pt>
                <c:pt idx="162">
                  <c:v>240</c:v>
                </c:pt>
                <c:pt idx="163">
                  <c:v>240</c:v>
                </c:pt>
                <c:pt idx="164">
                  <c:v>240</c:v>
                </c:pt>
                <c:pt idx="165">
                  <c:v>240</c:v>
                </c:pt>
                <c:pt idx="166">
                  <c:v>240</c:v>
                </c:pt>
                <c:pt idx="167">
                  <c:v>240</c:v>
                </c:pt>
                <c:pt idx="168">
                  <c:v>240</c:v>
                </c:pt>
                <c:pt idx="169">
                  <c:v>240</c:v>
                </c:pt>
                <c:pt idx="170">
                  <c:v>240</c:v>
                </c:pt>
                <c:pt idx="171">
                  <c:v>240</c:v>
                </c:pt>
                <c:pt idx="172">
                  <c:v>240</c:v>
                </c:pt>
                <c:pt idx="173">
                  <c:v>240</c:v>
                </c:pt>
                <c:pt idx="174">
                  <c:v>240</c:v>
                </c:pt>
                <c:pt idx="175">
                  <c:v>240</c:v>
                </c:pt>
                <c:pt idx="176">
                  <c:v>240</c:v>
                </c:pt>
                <c:pt idx="177">
                  <c:v>240</c:v>
                </c:pt>
                <c:pt idx="178">
                  <c:v>240</c:v>
                </c:pt>
                <c:pt idx="179">
                  <c:v>240</c:v>
                </c:pt>
                <c:pt idx="180">
                  <c:v>240</c:v>
                </c:pt>
                <c:pt idx="181">
                  <c:v>240</c:v>
                </c:pt>
                <c:pt idx="182">
                  <c:v>240</c:v>
                </c:pt>
                <c:pt idx="183">
                  <c:v>240</c:v>
                </c:pt>
                <c:pt idx="184">
                  <c:v>240</c:v>
                </c:pt>
                <c:pt idx="185">
                  <c:v>240</c:v>
                </c:pt>
                <c:pt idx="186">
                  <c:v>240</c:v>
                </c:pt>
                <c:pt idx="187">
                  <c:v>240</c:v>
                </c:pt>
                <c:pt idx="188">
                  <c:v>240</c:v>
                </c:pt>
                <c:pt idx="189">
                  <c:v>240</c:v>
                </c:pt>
                <c:pt idx="190">
                  <c:v>240</c:v>
                </c:pt>
                <c:pt idx="191">
                  <c:v>240</c:v>
                </c:pt>
                <c:pt idx="192">
                  <c:v>240</c:v>
                </c:pt>
                <c:pt idx="193">
                  <c:v>240</c:v>
                </c:pt>
                <c:pt idx="194">
                  <c:v>240</c:v>
                </c:pt>
                <c:pt idx="195">
                  <c:v>240</c:v>
                </c:pt>
                <c:pt idx="196">
                  <c:v>240</c:v>
                </c:pt>
                <c:pt idx="197">
                  <c:v>240</c:v>
                </c:pt>
                <c:pt idx="198">
                  <c:v>240</c:v>
                </c:pt>
                <c:pt idx="199">
                  <c:v>240</c:v>
                </c:pt>
                <c:pt idx="200">
                  <c:v>240</c:v>
                </c:pt>
                <c:pt idx="201">
                  <c:v>240</c:v>
                </c:pt>
                <c:pt idx="202">
                  <c:v>240</c:v>
                </c:pt>
                <c:pt idx="203">
                  <c:v>240</c:v>
                </c:pt>
                <c:pt idx="204">
                  <c:v>240</c:v>
                </c:pt>
                <c:pt idx="205">
                  <c:v>240</c:v>
                </c:pt>
                <c:pt idx="206">
                  <c:v>240</c:v>
                </c:pt>
                <c:pt idx="207">
                  <c:v>240</c:v>
                </c:pt>
                <c:pt idx="208">
                  <c:v>240</c:v>
                </c:pt>
                <c:pt idx="209">
                  <c:v>240</c:v>
                </c:pt>
                <c:pt idx="210">
                  <c:v>240</c:v>
                </c:pt>
                <c:pt idx="211">
                  <c:v>240</c:v>
                </c:pt>
                <c:pt idx="212">
                  <c:v>240</c:v>
                </c:pt>
                <c:pt idx="213">
                  <c:v>240</c:v>
                </c:pt>
                <c:pt idx="214">
                  <c:v>240</c:v>
                </c:pt>
                <c:pt idx="215">
                  <c:v>240</c:v>
                </c:pt>
                <c:pt idx="216">
                  <c:v>200</c:v>
                </c:pt>
                <c:pt idx="217">
                  <c:v>200</c:v>
                </c:pt>
                <c:pt idx="218">
                  <c:v>200</c:v>
                </c:pt>
                <c:pt idx="219">
                  <c:v>200</c:v>
                </c:pt>
                <c:pt idx="220">
                  <c:v>200</c:v>
                </c:pt>
                <c:pt idx="221">
                  <c:v>200</c:v>
                </c:pt>
                <c:pt idx="222">
                  <c:v>200</c:v>
                </c:pt>
                <c:pt idx="223">
                  <c:v>200</c:v>
                </c:pt>
                <c:pt idx="224">
                  <c:v>200</c:v>
                </c:pt>
                <c:pt idx="225">
                  <c:v>200</c:v>
                </c:pt>
                <c:pt idx="226">
                  <c:v>200</c:v>
                </c:pt>
                <c:pt idx="227">
                  <c:v>200</c:v>
                </c:pt>
                <c:pt idx="228">
                  <c:v>200</c:v>
                </c:pt>
                <c:pt idx="229">
                  <c:v>200</c:v>
                </c:pt>
                <c:pt idx="230">
                  <c:v>200</c:v>
                </c:pt>
                <c:pt idx="231">
                  <c:v>200</c:v>
                </c:pt>
                <c:pt idx="232">
                  <c:v>200</c:v>
                </c:pt>
                <c:pt idx="233">
                  <c:v>200</c:v>
                </c:pt>
                <c:pt idx="234">
                  <c:v>200</c:v>
                </c:pt>
                <c:pt idx="235">
                  <c:v>200</c:v>
                </c:pt>
                <c:pt idx="236">
                  <c:v>200</c:v>
                </c:pt>
                <c:pt idx="237">
                  <c:v>200</c:v>
                </c:pt>
                <c:pt idx="238">
                  <c:v>200</c:v>
                </c:pt>
                <c:pt idx="239">
                  <c:v>200</c:v>
                </c:pt>
                <c:pt idx="240">
                  <c:v>200</c:v>
                </c:pt>
                <c:pt idx="241">
                  <c:v>200</c:v>
                </c:pt>
                <c:pt idx="242">
                  <c:v>200</c:v>
                </c:pt>
                <c:pt idx="243">
                  <c:v>200</c:v>
                </c:pt>
                <c:pt idx="244">
                  <c:v>200</c:v>
                </c:pt>
                <c:pt idx="245">
                  <c:v>200</c:v>
                </c:pt>
                <c:pt idx="246">
                  <c:v>200</c:v>
                </c:pt>
                <c:pt idx="247">
                  <c:v>200</c:v>
                </c:pt>
                <c:pt idx="248">
                  <c:v>200</c:v>
                </c:pt>
                <c:pt idx="249">
                  <c:v>200</c:v>
                </c:pt>
                <c:pt idx="250">
                  <c:v>200</c:v>
                </c:pt>
                <c:pt idx="251">
                  <c:v>200</c:v>
                </c:pt>
                <c:pt idx="252">
                  <c:v>200</c:v>
                </c:pt>
                <c:pt idx="253">
                  <c:v>200</c:v>
                </c:pt>
                <c:pt idx="254">
                  <c:v>200</c:v>
                </c:pt>
                <c:pt idx="255">
                  <c:v>200</c:v>
                </c:pt>
                <c:pt idx="256">
                  <c:v>200</c:v>
                </c:pt>
                <c:pt idx="257">
                  <c:v>200</c:v>
                </c:pt>
                <c:pt idx="258">
                  <c:v>200</c:v>
                </c:pt>
                <c:pt idx="259">
                  <c:v>200</c:v>
                </c:pt>
                <c:pt idx="260">
                  <c:v>200</c:v>
                </c:pt>
                <c:pt idx="261">
                  <c:v>200</c:v>
                </c:pt>
                <c:pt idx="262">
                  <c:v>160</c:v>
                </c:pt>
                <c:pt idx="263">
                  <c:v>160</c:v>
                </c:pt>
                <c:pt idx="264">
                  <c:v>160</c:v>
                </c:pt>
                <c:pt idx="265">
                  <c:v>160</c:v>
                </c:pt>
                <c:pt idx="266">
                  <c:v>160</c:v>
                </c:pt>
                <c:pt idx="267">
                  <c:v>160</c:v>
                </c:pt>
                <c:pt idx="268">
                  <c:v>160</c:v>
                </c:pt>
                <c:pt idx="269">
                  <c:v>160</c:v>
                </c:pt>
                <c:pt idx="270">
                  <c:v>160</c:v>
                </c:pt>
                <c:pt idx="271">
                  <c:v>160</c:v>
                </c:pt>
                <c:pt idx="272">
                  <c:v>160</c:v>
                </c:pt>
                <c:pt idx="273">
                  <c:v>160</c:v>
                </c:pt>
                <c:pt idx="274">
                  <c:v>160</c:v>
                </c:pt>
                <c:pt idx="275">
                  <c:v>160</c:v>
                </c:pt>
                <c:pt idx="276">
                  <c:v>160</c:v>
                </c:pt>
                <c:pt idx="277">
                  <c:v>160</c:v>
                </c:pt>
                <c:pt idx="278">
                  <c:v>160</c:v>
                </c:pt>
                <c:pt idx="279">
                  <c:v>160</c:v>
                </c:pt>
                <c:pt idx="280">
                  <c:v>160</c:v>
                </c:pt>
                <c:pt idx="281">
                  <c:v>160</c:v>
                </c:pt>
                <c:pt idx="282">
                  <c:v>160</c:v>
                </c:pt>
                <c:pt idx="283">
                  <c:v>160</c:v>
                </c:pt>
                <c:pt idx="284">
                  <c:v>160</c:v>
                </c:pt>
                <c:pt idx="285">
                  <c:v>160</c:v>
                </c:pt>
                <c:pt idx="286">
                  <c:v>160</c:v>
                </c:pt>
                <c:pt idx="287">
                  <c:v>160</c:v>
                </c:pt>
                <c:pt idx="288">
                  <c:v>160</c:v>
                </c:pt>
                <c:pt idx="289">
                  <c:v>160</c:v>
                </c:pt>
                <c:pt idx="290">
                  <c:v>160</c:v>
                </c:pt>
                <c:pt idx="291">
                  <c:v>160</c:v>
                </c:pt>
                <c:pt idx="292">
                  <c:v>160</c:v>
                </c:pt>
                <c:pt idx="293">
                  <c:v>160</c:v>
                </c:pt>
                <c:pt idx="294">
                  <c:v>160</c:v>
                </c:pt>
                <c:pt idx="295">
                  <c:v>160</c:v>
                </c:pt>
                <c:pt idx="296">
                  <c:v>160</c:v>
                </c:pt>
                <c:pt idx="297">
                  <c:v>160</c:v>
                </c:pt>
                <c:pt idx="298">
                  <c:v>120</c:v>
                </c:pt>
                <c:pt idx="299">
                  <c:v>120</c:v>
                </c:pt>
                <c:pt idx="300">
                  <c:v>120</c:v>
                </c:pt>
                <c:pt idx="301">
                  <c:v>120</c:v>
                </c:pt>
                <c:pt idx="302">
                  <c:v>120</c:v>
                </c:pt>
                <c:pt idx="303">
                  <c:v>120</c:v>
                </c:pt>
                <c:pt idx="304">
                  <c:v>120</c:v>
                </c:pt>
                <c:pt idx="305">
                  <c:v>120</c:v>
                </c:pt>
                <c:pt idx="306">
                  <c:v>120</c:v>
                </c:pt>
                <c:pt idx="307">
                  <c:v>120</c:v>
                </c:pt>
                <c:pt idx="308">
                  <c:v>120</c:v>
                </c:pt>
                <c:pt idx="309">
                  <c:v>120</c:v>
                </c:pt>
                <c:pt idx="310">
                  <c:v>120</c:v>
                </c:pt>
                <c:pt idx="311">
                  <c:v>120</c:v>
                </c:pt>
                <c:pt idx="312">
                  <c:v>120</c:v>
                </c:pt>
                <c:pt idx="313">
                  <c:v>120</c:v>
                </c:pt>
                <c:pt idx="314">
                  <c:v>120</c:v>
                </c:pt>
                <c:pt idx="315">
                  <c:v>120</c:v>
                </c:pt>
                <c:pt idx="316">
                  <c:v>120</c:v>
                </c:pt>
                <c:pt idx="317">
                  <c:v>120</c:v>
                </c:pt>
                <c:pt idx="318">
                  <c:v>120</c:v>
                </c:pt>
                <c:pt idx="319">
                  <c:v>120</c:v>
                </c:pt>
                <c:pt idx="320">
                  <c:v>120</c:v>
                </c:pt>
                <c:pt idx="321">
                  <c:v>120</c:v>
                </c:pt>
                <c:pt idx="322">
                  <c:v>120</c:v>
                </c:pt>
                <c:pt idx="323">
                  <c:v>120</c:v>
                </c:pt>
                <c:pt idx="324">
                  <c:v>120</c:v>
                </c:pt>
                <c:pt idx="325">
                  <c:v>120</c:v>
                </c:pt>
                <c:pt idx="326">
                  <c:v>120</c:v>
                </c:pt>
                <c:pt idx="327">
                  <c:v>120</c:v>
                </c:pt>
                <c:pt idx="328">
                  <c:v>120</c:v>
                </c:pt>
                <c:pt idx="329">
                  <c:v>120</c:v>
                </c:pt>
                <c:pt idx="330">
                  <c:v>120</c:v>
                </c:pt>
                <c:pt idx="331">
                  <c:v>80</c:v>
                </c:pt>
                <c:pt idx="332">
                  <c:v>80</c:v>
                </c:pt>
                <c:pt idx="333">
                  <c:v>80</c:v>
                </c:pt>
                <c:pt idx="334">
                  <c:v>80</c:v>
                </c:pt>
                <c:pt idx="335">
                  <c:v>80</c:v>
                </c:pt>
                <c:pt idx="336">
                  <c:v>80</c:v>
                </c:pt>
                <c:pt idx="337">
                  <c:v>80</c:v>
                </c:pt>
                <c:pt idx="338">
                  <c:v>80</c:v>
                </c:pt>
                <c:pt idx="339">
                  <c:v>80</c:v>
                </c:pt>
                <c:pt idx="340">
                  <c:v>80</c:v>
                </c:pt>
                <c:pt idx="341">
                  <c:v>80</c:v>
                </c:pt>
                <c:pt idx="342">
                  <c:v>80</c:v>
                </c:pt>
                <c:pt idx="343">
                  <c:v>80</c:v>
                </c:pt>
                <c:pt idx="344">
                  <c:v>80</c:v>
                </c:pt>
                <c:pt idx="345">
                  <c:v>80</c:v>
                </c:pt>
                <c:pt idx="346">
                  <c:v>80</c:v>
                </c:pt>
                <c:pt idx="347">
                  <c:v>80</c:v>
                </c:pt>
                <c:pt idx="348">
                  <c:v>80</c:v>
                </c:pt>
                <c:pt idx="349">
                  <c:v>80</c:v>
                </c:pt>
                <c:pt idx="350">
                  <c:v>80</c:v>
                </c:pt>
                <c:pt idx="351">
                  <c:v>80</c:v>
                </c:pt>
                <c:pt idx="352">
                  <c:v>80</c:v>
                </c:pt>
                <c:pt idx="353">
                  <c:v>80</c:v>
                </c:pt>
                <c:pt idx="354">
                  <c:v>80</c:v>
                </c:pt>
                <c:pt idx="355">
                  <c:v>80</c:v>
                </c:pt>
                <c:pt idx="356">
                  <c:v>80</c:v>
                </c:pt>
                <c:pt idx="357">
                  <c:v>80</c:v>
                </c:pt>
                <c:pt idx="358">
                  <c:v>80</c:v>
                </c:pt>
                <c:pt idx="359">
                  <c:v>80</c:v>
                </c:pt>
                <c:pt idx="360">
                  <c:v>80</c:v>
                </c:pt>
                <c:pt idx="361">
                  <c:v>80</c:v>
                </c:pt>
                <c:pt idx="362">
                  <c:v>80</c:v>
                </c:pt>
                <c:pt idx="363">
                  <c:v>80</c:v>
                </c:pt>
                <c:pt idx="364">
                  <c:v>80</c:v>
                </c:pt>
                <c:pt idx="365">
                  <c:v>80</c:v>
                </c:pt>
                <c:pt idx="366">
                  <c:v>80</c:v>
                </c:pt>
                <c:pt idx="367">
                  <c:v>40</c:v>
                </c:pt>
                <c:pt idx="368">
                  <c:v>40</c:v>
                </c:pt>
                <c:pt idx="369">
                  <c:v>40</c:v>
                </c:pt>
                <c:pt idx="370">
                  <c:v>40</c:v>
                </c:pt>
                <c:pt idx="371">
                  <c:v>40</c:v>
                </c:pt>
                <c:pt idx="372">
                  <c:v>40</c:v>
                </c:pt>
                <c:pt idx="373">
                  <c:v>40</c:v>
                </c:pt>
                <c:pt idx="374">
                  <c:v>40</c:v>
                </c:pt>
                <c:pt idx="375">
                  <c:v>40</c:v>
                </c:pt>
                <c:pt idx="376">
                  <c:v>40</c:v>
                </c:pt>
                <c:pt idx="377">
                  <c:v>40</c:v>
                </c:pt>
                <c:pt idx="378">
                  <c:v>40</c:v>
                </c:pt>
                <c:pt idx="379">
                  <c:v>40</c:v>
                </c:pt>
                <c:pt idx="380">
                  <c:v>40</c:v>
                </c:pt>
                <c:pt idx="381">
                  <c:v>40</c:v>
                </c:pt>
                <c:pt idx="382">
                  <c:v>40</c:v>
                </c:pt>
                <c:pt idx="383">
                  <c:v>40</c:v>
                </c:pt>
                <c:pt idx="384">
                  <c:v>40</c:v>
                </c:pt>
                <c:pt idx="385">
                  <c:v>40</c:v>
                </c:pt>
                <c:pt idx="386">
                  <c:v>40</c:v>
                </c:pt>
                <c:pt idx="387">
                  <c:v>40</c:v>
                </c:pt>
                <c:pt idx="388">
                  <c:v>40</c:v>
                </c:pt>
                <c:pt idx="389">
                  <c:v>40</c:v>
                </c:pt>
                <c:pt idx="390">
                  <c:v>40</c:v>
                </c:pt>
                <c:pt idx="391">
                  <c:v>40</c:v>
                </c:pt>
                <c:pt idx="392">
                  <c:v>40</c:v>
                </c:pt>
                <c:pt idx="393">
                  <c:v>40</c:v>
                </c:pt>
                <c:pt idx="394">
                  <c:v>40</c:v>
                </c:pt>
                <c:pt idx="395">
                  <c:v>40</c:v>
                </c:pt>
                <c:pt idx="396">
                  <c:v>40</c:v>
                </c:pt>
                <c:pt idx="397">
                  <c:v>40</c:v>
                </c:pt>
                <c:pt idx="398">
                  <c:v>40</c:v>
                </c:pt>
                <c:pt idx="399">
                  <c:v>40</c:v>
                </c:pt>
                <c:pt idx="400">
                  <c:v>40</c:v>
                </c:pt>
                <c:pt idx="401">
                  <c:v>40</c:v>
                </c:pt>
                <c:pt idx="402">
                  <c:v>40</c:v>
                </c:pt>
                <c:pt idx="403">
                  <c:v>40</c:v>
                </c:pt>
                <c:pt idx="404">
                  <c:v>40</c:v>
                </c:pt>
                <c:pt idx="405">
                  <c:v>40</c:v>
                </c:pt>
                <c:pt idx="406">
                  <c:v>40</c:v>
                </c:pt>
                <c:pt idx="407">
                  <c:v>40</c:v>
                </c:pt>
                <c:pt idx="408">
                  <c:v>40</c:v>
                </c:pt>
                <c:pt idx="409">
                  <c:v>40</c:v>
                </c:pt>
                <c:pt idx="410">
                  <c:v>40</c:v>
                </c:pt>
                <c:pt idx="411">
                  <c:v>40</c:v>
                </c:pt>
                <c:pt idx="412">
                  <c:v>40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40</c:v>
                </c:pt>
                <c:pt idx="531">
                  <c:v>40</c:v>
                </c:pt>
                <c:pt idx="532">
                  <c:v>40</c:v>
                </c:pt>
                <c:pt idx="533">
                  <c:v>40</c:v>
                </c:pt>
                <c:pt idx="534">
                  <c:v>40</c:v>
                </c:pt>
                <c:pt idx="535">
                  <c:v>40</c:v>
                </c:pt>
                <c:pt idx="536">
                  <c:v>40</c:v>
                </c:pt>
                <c:pt idx="537">
                  <c:v>40</c:v>
                </c:pt>
                <c:pt idx="538">
                  <c:v>40</c:v>
                </c:pt>
                <c:pt idx="539">
                  <c:v>40</c:v>
                </c:pt>
                <c:pt idx="540">
                  <c:v>40</c:v>
                </c:pt>
                <c:pt idx="541">
                  <c:v>40</c:v>
                </c:pt>
                <c:pt idx="542">
                  <c:v>40</c:v>
                </c:pt>
                <c:pt idx="543">
                  <c:v>40</c:v>
                </c:pt>
                <c:pt idx="544">
                  <c:v>40</c:v>
                </c:pt>
                <c:pt idx="545">
                  <c:v>40</c:v>
                </c:pt>
                <c:pt idx="546">
                  <c:v>40</c:v>
                </c:pt>
                <c:pt idx="547">
                  <c:v>40</c:v>
                </c:pt>
                <c:pt idx="548">
                  <c:v>40</c:v>
                </c:pt>
                <c:pt idx="549">
                  <c:v>40</c:v>
                </c:pt>
                <c:pt idx="550">
                  <c:v>40</c:v>
                </c:pt>
                <c:pt idx="551">
                  <c:v>40</c:v>
                </c:pt>
                <c:pt idx="552">
                  <c:v>40</c:v>
                </c:pt>
                <c:pt idx="553">
                  <c:v>40</c:v>
                </c:pt>
                <c:pt idx="554">
                  <c:v>40</c:v>
                </c:pt>
                <c:pt idx="555">
                  <c:v>40</c:v>
                </c:pt>
                <c:pt idx="556">
                  <c:v>40</c:v>
                </c:pt>
                <c:pt idx="557">
                  <c:v>40</c:v>
                </c:pt>
                <c:pt idx="558">
                  <c:v>40</c:v>
                </c:pt>
                <c:pt idx="559">
                  <c:v>40</c:v>
                </c:pt>
                <c:pt idx="560">
                  <c:v>40</c:v>
                </c:pt>
                <c:pt idx="561">
                  <c:v>40</c:v>
                </c:pt>
                <c:pt idx="562">
                  <c:v>40</c:v>
                </c:pt>
                <c:pt idx="563">
                  <c:v>40</c:v>
                </c:pt>
                <c:pt idx="564">
                  <c:v>40</c:v>
                </c:pt>
                <c:pt idx="565">
                  <c:v>40</c:v>
                </c:pt>
                <c:pt idx="566">
                  <c:v>40</c:v>
                </c:pt>
                <c:pt idx="567">
                  <c:v>40</c:v>
                </c:pt>
                <c:pt idx="568">
                  <c:v>40</c:v>
                </c:pt>
                <c:pt idx="569">
                  <c:v>40</c:v>
                </c:pt>
                <c:pt idx="570">
                  <c:v>40</c:v>
                </c:pt>
                <c:pt idx="571">
                  <c:v>40</c:v>
                </c:pt>
                <c:pt idx="572">
                  <c:v>40</c:v>
                </c:pt>
                <c:pt idx="573">
                  <c:v>40</c:v>
                </c:pt>
                <c:pt idx="574">
                  <c:v>40</c:v>
                </c:pt>
                <c:pt idx="575">
                  <c:v>40</c:v>
                </c:pt>
                <c:pt idx="576">
                  <c:v>80</c:v>
                </c:pt>
                <c:pt idx="577">
                  <c:v>80</c:v>
                </c:pt>
                <c:pt idx="578">
                  <c:v>80</c:v>
                </c:pt>
                <c:pt idx="579">
                  <c:v>80</c:v>
                </c:pt>
                <c:pt idx="580">
                  <c:v>80</c:v>
                </c:pt>
                <c:pt idx="581">
                  <c:v>80</c:v>
                </c:pt>
                <c:pt idx="582">
                  <c:v>80</c:v>
                </c:pt>
                <c:pt idx="583">
                  <c:v>80</c:v>
                </c:pt>
                <c:pt idx="584">
                  <c:v>80</c:v>
                </c:pt>
                <c:pt idx="585">
                  <c:v>80</c:v>
                </c:pt>
                <c:pt idx="586">
                  <c:v>80</c:v>
                </c:pt>
                <c:pt idx="587">
                  <c:v>80</c:v>
                </c:pt>
                <c:pt idx="588">
                  <c:v>80</c:v>
                </c:pt>
                <c:pt idx="589">
                  <c:v>80</c:v>
                </c:pt>
                <c:pt idx="590">
                  <c:v>80</c:v>
                </c:pt>
                <c:pt idx="591">
                  <c:v>80</c:v>
                </c:pt>
                <c:pt idx="592">
                  <c:v>80</c:v>
                </c:pt>
                <c:pt idx="593">
                  <c:v>80</c:v>
                </c:pt>
                <c:pt idx="594">
                  <c:v>80</c:v>
                </c:pt>
                <c:pt idx="595">
                  <c:v>80</c:v>
                </c:pt>
                <c:pt idx="596">
                  <c:v>80</c:v>
                </c:pt>
                <c:pt idx="597">
                  <c:v>80</c:v>
                </c:pt>
                <c:pt idx="598">
                  <c:v>80</c:v>
                </c:pt>
                <c:pt idx="599">
                  <c:v>80</c:v>
                </c:pt>
                <c:pt idx="600">
                  <c:v>80</c:v>
                </c:pt>
                <c:pt idx="601">
                  <c:v>80</c:v>
                </c:pt>
                <c:pt idx="602">
                  <c:v>80</c:v>
                </c:pt>
                <c:pt idx="603">
                  <c:v>80</c:v>
                </c:pt>
                <c:pt idx="604">
                  <c:v>80</c:v>
                </c:pt>
                <c:pt idx="605">
                  <c:v>80</c:v>
                </c:pt>
                <c:pt idx="606">
                  <c:v>80</c:v>
                </c:pt>
                <c:pt idx="607">
                  <c:v>80</c:v>
                </c:pt>
                <c:pt idx="608">
                  <c:v>80</c:v>
                </c:pt>
                <c:pt idx="609">
                  <c:v>80</c:v>
                </c:pt>
                <c:pt idx="610">
                  <c:v>80</c:v>
                </c:pt>
                <c:pt idx="611">
                  <c:v>80</c:v>
                </c:pt>
                <c:pt idx="612">
                  <c:v>120</c:v>
                </c:pt>
                <c:pt idx="613">
                  <c:v>120</c:v>
                </c:pt>
                <c:pt idx="614">
                  <c:v>120</c:v>
                </c:pt>
                <c:pt idx="615">
                  <c:v>120</c:v>
                </c:pt>
                <c:pt idx="616">
                  <c:v>120</c:v>
                </c:pt>
                <c:pt idx="617">
                  <c:v>120</c:v>
                </c:pt>
                <c:pt idx="618">
                  <c:v>120</c:v>
                </c:pt>
                <c:pt idx="619">
                  <c:v>120</c:v>
                </c:pt>
                <c:pt idx="620">
                  <c:v>120</c:v>
                </c:pt>
                <c:pt idx="621">
                  <c:v>120</c:v>
                </c:pt>
                <c:pt idx="622">
                  <c:v>120</c:v>
                </c:pt>
                <c:pt idx="623">
                  <c:v>120</c:v>
                </c:pt>
                <c:pt idx="624">
                  <c:v>120</c:v>
                </c:pt>
                <c:pt idx="625">
                  <c:v>120</c:v>
                </c:pt>
                <c:pt idx="626">
                  <c:v>120</c:v>
                </c:pt>
                <c:pt idx="627">
                  <c:v>120</c:v>
                </c:pt>
                <c:pt idx="628">
                  <c:v>120</c:v>
                </c:pt>
              </c:numCache>
            </c:numRef>
          </c:val>
          <c:smooth val="0"/>
          <c:extLst>
            <c:ext xmlns:c16="http://schemas.microsoft.com/office/drawing/2014/chart" uri="{C3380CC4-5D6E-409C-BE32-E72D297353CC}">
              <c16:uniqueId val="{00000001-2818-4209-88BC-67F2EB6E2F78}"/>
            </c:ext>
          </c:extLst>
        </c:ser>
        <c:dLbls>
          <c:showLegendKey val="0"/>
          <c:showVal val="0"/>
          <c:showCatName val="0"/>
          <c:showSerName val="0"/>
          <c:showPercent val="0"/>
          <c:showBubbleSize val="0"/>
        </c:dLbls>
        <c:smooth val="0"/>
        <c:axId val="412422144"/>
        <c:axId val="412424112"/>
        <c:extLst/>
      </c:lineChart>
      <c:catAx>
        <c:axId val="412422144"/>
        <c:scaling>
          <c:orientation val="minMax"/>
        </c:scaling>
        <c:delete val="1"/>
        <c:axPos val="b"/>
        <c:majorTickMark val="none"/>
        <c:minorTickMark val="none"/>
        <c:tickLblPos val="nextTo"/>
        <c:crossAx val="412424112"/>
        <c:crosses val="autoZero"/>
        <c:auto val="1"/>
        <c:lblAlgn val="ctr"/>
        <c:lblOffset val="100"/>
        <c:noMultiLvlLbl val="0"/>
      </c:catAx>
      <c:valAx>
        <c:axId val="412424112"/>
        <c:scaling>
          <c:orientation val="minMax"/>
          <c:max val="245"/>
          <c:min val="-5"/>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12422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54CDB4-DA85-0F4B-92A1-14414F5E50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1742F9F-D522-D642-B60C-F8823A1117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9FA5EC-0C68-D64C-AA56-40482E14AC21}" type="datetimeFigureOut">
              <a:rPr lang="en-US" smtClean="0"/>
              <a:t>5/5/2021</a:t>
            </a:fld>
            <a:endParaRPr lang="en-US"/>
          </a:p>
        </p:txBody>
      </p:sp>
      <p:sp>
        <p:nvSpPr>
          <p:cNvPr id="4" name="Footer Placeholder 3">
            <a:extLst>
              <a:ext uri="{FF2B5EF4-FFF2-40B4-BE49-F238E27FC236}">
                <a16:creationId xmlns:a16="http://schemas.microsoft.com/office/drawing/2014/main" id="{ABDE73EC-0FD5-2C4D-8C2B-8FE488179E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48CF70C-F59F-374F-B8D2-9E2428E343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D603FA-7EFE-E142-B55B-E883A5F34588}" type="slidenum">
              <a:rPr lang="en-US" smtClean="0"/>
              <a:t>‹Nr.›</a:t>
            </a:fld>
            <a:endParaRPr lang="en-US"/>
          </a:p>
        </p:txBody>
      </p:sp>
    </p:spTree>
    <p:extLst>
      <p:ext uri="{BB962C8B-B14F-4D97-AF65-F5344CB8AC3E}">
        <p14:creationId xmlns:p14="http://schemas.microsoft.com/office/powerpoint/2010/main" val="41147779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5-05T14:30:19.814"/>
    </inkml:context>
    <inkml:brush xml:id="br0">
      <inkml:brushProperty name="width" value="0.05292" units="cm"/>
      <inkml:brushProperty name="height" value="0.05292" units="cm"/>
      <inkml:brushProperty name="color" value="#FF0000"/>
    </inkml:brush>
  </inkml:definitions>
  <inkml:trace contextRef="#ctx0" brushRef="#br0">15064 10442 0,'0'18'125,"0"-1"-78,0 1 15,0 0 16,0-1-62,-18-17-1,18 18 1,0 0 15,-18-1-15,18 1 15,-17 0-15,17-1-1,0 1 17,0 0-1,0-1-15,0 1 15</inkml:trace>
  <inkml:trace contextRef="#ctx0" brushRef="#br0" timeOffset="2932.58">14852 10548 0,'18'0'94,"-1"0"-47,1 0 31,-1 0-47,1 0-15,0 0-1,-1 0 17,1 0-17,0 0 1,-1 0 15,1 0-15,0 0 31,-1 0-16,1 0 0,0 0 16,-1 0 0,1 0 31,-1 0-31,1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888D1E-9B75-4AD2-A076-CB52F1D93503}" type="datetimeFigureOut">
              <a:rPr lang="en-US" smtClean="0"/>
              <a:t>5/5/2021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BFE867-2969-4E73-8FA4-273E0FFB98C9}" type="slidenum">
              <a:rPr lang="en-US" smtClean="0"/>
              <a:t>‹Nr.›</a:t>
            </a:fld>
            <a:endParaRPr lang="en-US"/>
          </a:p>
        </p:txBody>
      </p:sp>
    </p:spTree>
    <p:extLst>
      <p:ext uri="{BB962C8B-B14F-4D97-AF65-F5344CB8AC3E}">
        <p14:creationId xmlns:p14="http://schemas.microsoft.com/office/powerpoint/2010/main" val="3159243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806700" y="552450"/>
            <a:ext cx="4699000" cy="2643188"/>
          </a:xfrm>
        </p:spPr>
      </p:sp>
      <p:sp>
        <p:nvSpPr>
          <p:cNvPr id="3" name="Notizenplatzhalter 2"/>
          <p:cNvSpPr>
            <a:spLocks noGrp="1"/>
          </p:cNvSpPr>
          <p:nvPr>
            <p:ph type="body" idx="1"/>
          </p:nvPr>
        </p:nvSpPr>
        <p:spPr/>
        <p:txBody>
          <a:bodyPr/>
          <a:lstStyle/>
          <a:p>
            <a:r>
              <a:rPr lang="de-DE" dirty="0"/>
              <a:t>Ob intelligenter Kühlschrank oder Sprachassistent, bereits heute sind in unserem Alltag viele Dinge mit künstlicher Intelligenz ausgestattet. Im Zeitalter des Internet </a:t>
            </a:r>
            <a:r>
              <a:rPr lang="de-DE" dirty="0" err="1"/>
              <a:t>of</a:t>
            </a:r>
            <a:r>
              <a:rPr lang="de-DE" dirty="0"/>
              <a:t> Things (</a:t>
            </a:r>
            <a:r>
              <a:rPr lang="de-DE" dirty="0" err="1"/>
              <a:t>IoT</a:t>
            </a:r>
            <a:r>
              <a:rPr lang="de-DE" dirty="0"/>
              <a:t>) und der Industrie 4.0 werden intelligente Systeme immer wichtiger.</a:t>
            </a:r>
          </a:p>
          <a:p>
            <a:r>
              <a:rPr lang="de-DE" dirty="0"/>
              <a:t>Zur Ausführung von vielen neuronalen Netzen wird allerdings nicht immer die Rechenleistung von großen und teuren Rechner benötigt. Stattdessen kann hier auch die Rechenleistung eines eingebetteten Systems, wie die eines Mikrocontrollers, ausreichen.</a:t>
            </a:r>
          </a:p>
          <a:p>
            <a:r>
              <a:rPr lang="de-DE" dirty="0"/>
              <a:t>Allerdings ist die Unterstützung von Plattformen zur Ausführung von neuronalen Netzen, nicht ohne weiteres gegeben ist.</a:t>
            </a:r>
          </a:p>
          <a:p>
            <a:r>
              <a:rPr lang="de-DE" dirty="0"/>
              <a:t>Das Modell muss zuerst manuell konvertiert, eingebunden und ausgeführt werden</a:t>
            </a:r>
          </a:p>
        </p:txBody>
      </p:sp>
      <p:sp>
        <p:nvSpPr>
          <p:cNvPr id="4" name="Foliennummernplatzhalter 3"/>
          <p:cNvSpPr>
            <a:spLocks noGrp="1"/>
          </p:cNvSpPr>
          <p:nvPr>
            <p:ph type="sldNum" sz="quarter" idx="10"/>
          </p:nvPr>
        </p:nvSpPr>
        <p:spPr/>
        <p:txBody>
          <a:bodyPr/>
          <a:lstStyle/>
          <a:p>
            <a:pPr marL="0" marR="0" lvl="0" indent="0" algn="r" defTabSz="910814"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0814" rtl="0" eaLnBrk="0" fontAlgn="base" latinLnBrk="0" hangingPunct="0">
                <a:lnSpc>
                  <a:spcPct val="100000"/>
                </a:lnSpc>
                <a:spcBef>
                  <a:spcPct val="0"/>
                </a:spcBef>
                <a:spcAft>
                  <a:spcPct val="0"/>
                </a:spcAft>
                <a:buClrTx/>
                <a:buSzTx/>
                <a:buFontTx/>
                <a:buNone/>
                <a:tabLst/>
                <a:defRPr/>
              </a:pPr>
              <a:t>1</a:t>
            </a:fld>
            <a:endParaRPr kumimoji="0" lang="en-GB" sz="10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585861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kern="1200" dirty="0">
                <a:solidFill>
                  <a:schemeClr val="tx1"/>
                </a:solidFill>
                <a:effectLst/>
                <a:latin typeface="+mn-lt"/>
                <a:ea typeface="+mn-ea"/>
                <a:cs typeface="+mn-cs"/>
              </a:rPr>
              <a:t>The key idea behind low-rank matrix factorization is that there exists latent structures in the data, by uncovering which we can obtain a compressed representation of the data. LRMF factorizes the original matrix into lower rank matrices while preserving latent structures and addressing the issue of sparseness.</a:t>
            </a:r>
          </a:p>
          <a:p>
            <a:r>
              <a:rPr lang="en-US" sz="1200" b="0" i="0" kern="1200" dirty="0">
                <a:solidFill>
                  <a:schemeClr val="tx1"/>
                </a:solidFill>
                <a:effectLst/>
                <a:latin typeface="+mn-lt"/>
                <a:ea typeface="+mn-ea"/>
                <a:cs typeface="+mn-cs"/>
              </a:rPr>
              <a:t>Convolution operations are usually very computationally intensive in deep CNNs. Thus, reducing the number of convolution operations would help us compress the network as well as increase overall speedup.</a:t>
            </a:r>
          </a:p>
          <a:p>
            <a:r>
              <a:rPr lang="en-US" sz="1200" b="0" i="0" kern="1200" dirty="0">
                <a:solidFill>
                  <a:schemeClr val="tx1"/>
                </a:solidFill>
                <a:effectLst/>
                <a:latin typeface="+mn-lt"/>
                <a:ea typeface="+mn-ea"/>
                <a:cs typeface="+mn-cs"/>
              </a:rPr>
              <a:t>LRMF works on the assumption that 4-D Convolution kernel tensors are highly redundant and can be decomposed to reduce this redundancy. The fully connected layers can be viewed as 2-D tensors.</a:t>
            </a:r>
          </a:p>
          <a:p>
            <a:r>
              <a:rPr lang="en-US" sz="1200" b="0" i="0" kern="1200" dirty="0">
                <a:solidFill>
                  <a:schemeClr val="tx1"/>
                </a:solidFill>
                <a:effectLst/>
                <a:latin typeface="+mn-lt"/>
                <a:ea typeface="+mn-ea"/>
                <a:cs typeface="+mn-cs"/>
              </a:rPr>
              <a:t>LRMF methods have been around for quite some time now but they pose severe limitations since Decomposition of tensors is usually a computationally expensive task. Moreover, current state of the art methods in LRMF implement layer-by-layer low-rank approximation and thus cannot perform global parameter compression, which is important as different layers hold different information.</a:t>
            </a:r>
          </a:p>
          <a:p>
            <a:endParaRPr lang="de-DE" dirty="0"/>
          </a:p>
        </p:txBody>
      </p:sp>
      <p:sp>
        <p:nvSpPr>
          <p:cNvPr id="4" name="Foliennummernplatzhalter 3"/>
          <p:cNvSpPr>
            <a:spLocks noGrp="1"/>
          </p:cNvSpPr>
          <p:nvPr>
            <p:ph type="sldNum" sz="quarter" idx="5"/>
          </p:nvPr>
        </p:nvSpPr>
        <p:spPr/>
        <p:txBody>
          <a:bodyPr/>
          <a:lstStyle/>
          <a:p>
            <a:fld id="{6DBFE867-2969-4E73-8FA4-273E0FFB98C9}" type="slidenum">
              <a:rPr lang="en-US" smtClean="0"/>
              <a:t>21</a:t>
            </a:fld>
            <a:endParaRPr lang="en-US"/>
          </a:p>
        </p:txBody>
      </p:sp>
    </p:spTree>
    <p:extLst>
      <p:ext uri="{BB962C8B-B14F-4D97-AF65-F5344CB8AC3E}">
        <p14:creationId xmlns:p14="http://schemas.microsoft.com/office/powerpoint/2010/main" val="543546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marL="0" marR="0" lvl="0" indent="0" algn="r" defTabSz="910814" rtl="0" eaLnBrk="0" fontAlgn="base" latinLnBrk="0" hangingPunct="0">
              <a:lnSpc>
                <a:spcPct val="100000"/>
              </a:lnSpc>
              <a:spcBef>
                <a:spcPct val="0"/>
              </a:spcBef>
              <a:spcAft>
                <a:spcPct val="0"/>
              </a:spcAft>
              <a:buClrTx/>
              <a:buSzTx/>
              <a:buFontTx/>
              <a:buNone/>
              <a:tabLst/>
              <a:defRPr/>
            </a:pPr>
            <a:fld id="{F3275344-DE53-4710-ABEA-7BFE0BBCA9FF}" type="slidenum">
              <a:rPr kumimoji="0" lang="de-DE"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0814" rtl="0" eaLnBrk="0" fontAlgn="base" latinLnBrk="0" hangingPunct="0">
                <a:lnSpc>
                  <a:spcPct val="100000"/>
                </a:lnSpc>
                <a:spcBef>
                  <a:spcPct val="0"/>
                </a:spcBef>
                <a:spcAft>
                  <a:spcPct val="0"/>
                </a:spcAft>
                <a:buClrTx/>
                <a:buSzTx/>
                <a:buFontTx/>
                <a:buNone/>
                <a:tabLst/>
                <a:defRPr/>
              </a:pPr>
              <a:t>4</a:t>
            </a:fld>
            <a:endParaRPr kumimoji="0" lang="de-DE"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567407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https://arxiv.org/pdf/1808.04752.pdf</a:t>
            </a:r>
          </a:p>
          <a:p>
            <a:endParaRPr lang="de-DE" dirty="0"/>
          </a:p>
          <a:p>
            <a:r>
              <a:rPr lang="de-DE" dirty="0"/>
              <a:t>4x4 </a:t>
            </a:r>
            <a:r>
              <a:rPr lang="de-DE" dirty="0" err="1"/>
              <a:t>gewichts</a:t>
            </a:r>
            <a:r>
              <a:rPr lang="de-DE" baseline="0" dirty="0"/>
              <a:t> </a:t>
            </a:r>
            <a:r>
              <a:rPr lang="de-DE" baseline="0" dirty="0" err="1"/>
              <a:t>matrix</a:t>
            </a:r>
            <a:r>
              <a:rPr lang="de-DE" baseline="0" dirty="0"/>
              <a:t> als </a:t>
            </a:r>
            <a:r>
              <a:rPr lang="de-DE" baseline="0" dirty="0" err="1"/>
              <a:t>bsp</a:t>
            </a:r>
            <a:r>
              <a:rPr lang="de-DE" baseline="0" dirty="0"/>
              <a:t> nennen</a:t>
            </a:r>
          </a:p>
          <a:p>
            <a:endParaRPr lang="de-DE" baseline="0" dirty="0"/>
          </a:p>
          <a:p>
            <a:endParaRPr lang="de-DE" dirty="0"/>
          </a:p>
        </p:txBody>
      </p:sp>
      <p:sp>
        <p:nvSpPr>
          <p:cNvPr id="4" name="Foliennummernplatzhalter 3"/>
          <p:cNvSpPr>
            <a:spLocks noGrp="1"/>
          </p:cNvSpPr>
          <p:nvPr>
            <p:ph type="sldNum" sz="quarter" idx="10"/>
          </p:nvPr>
        </p:nvSpPr>
        <p:spPr/>
        <p:txBody>
          <a:bodyPr/>
          <a:lstStyle/>
          <a:p>
            <a:pPr marL="0" marR="0" lvl="0" indent="0" algn="r" defTabSz="910814"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0814" rtl="0" eaLnBrk="0" fontAlgn="base" latinLnBrk="0" hangingPunct="0">
                <a:lnSpc>
                  <a:spcPct val="100000"/>
                </a:lnSpc>
                <a:spcBef>
                  <a:spcPct val="0"/>
                </a:spcBef>
                <a:spcAft>
                  <a:spcPct val="0"/>
                </a:spcAft>
                <a:buClrTx/>
                <a:buSzTx/>
                <a:buFontTx/>
                <a:buNone/>
                <a:tabLst/>
                <a:defRPr/>
              </a:pPr>
              <a:t>6</a:t>
            </a:fld>
            <a:endParaRPr kumimoji="0" lang="en-GB"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8767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https://arxiv.org/pdf/1808.04752.pdf</a:t>
            </a:r>
          </a:p>
          <a:p>
            <a:endParaRPr lang="de-DE" dirty="0"/>
          </a:p>
          <a:p>
            <a:r>
              <a:rPr lang="de-DE" dirty="0"/>
              <a:t>4x4 </a:t>
            </a:r>
            <a:r>
              <a:rPr lang="de-DE" dirty="0" err="1"/>
              <a:t>gewichts</a:t>
            </a:r>
            <a:r>
              <a:rPr lang="de-DE" baseline="0" dirty="0"/>
              <a:t> </a:t>
            </a:r>
            <a:r>
              <a:rPr lang="de-DE" baseline="0" dirty="0" err="1"/>
              <a:t>matrix</a:t>
            </a:r>
            <a:r>
              <a:rPr lang="de-DE" baseline="0" dirty="0"/>
              <a:t> als </a:t>
            </a:r>
            <a:r>
              <a:rPr lang="de-DE" baseline="0" dirty="0" err="1"/>
              <a:t>bsp</a:t>
            </a:r>
            <a:r>
              <a:rPr lang="de-DE" baseline="0" dirty="0"/>
              <a:t> nennen</a:t>
            </a:r>
          </a:p>
          <a:p>
            <a:endParaRPr lang="de-DE" baseline="0" dirty="0"/>
          </a:p>
          <a:p>
            <a:endParaRPr lang="de-DE" dirty="0"/>
          </a:p>
        </p:txBody>
      </p:sp>
      <p:sp>
        <p:nvSpPr>
          <p:cNvPr id="4" name="Foliennummernplatzhalter 3"/>
          <p:cNvSpPr>
            <a:spLocks noGrp="1"/>
          </p:cNvSpPr>
          <p:nvPr>
            <p:ph type="sldNum" sz="quarter" idx="10"/>
          </p:nvPr>
        </p:nvSpPr>
        <p:spPr/>
        <p:txBody>
          <a:bodyPr/>
          <a:lstStyle/>
          <a:p>
            <a:pPr marL="0" marR="0" lvl="0" indent="0" algn="r" defTabSz="910814"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0814" rtl="0" eaLnBrk="0" fontAlgn="base" latinLnBrk="0" hangingPunct="0">
                <a:lnSpc>
                  <a:spcPct val="100000"/>
                </a:lnSpc>
                <a:spcBef>
                  <a:spcPct val="0"/>
                </a:spcBef>
                <a:spcAft>
                  <a:spcPct val="0"/>
                </a:spcAft>
                <a:buClrTx/>
                <a:buSzTx/>
                <a:buFontTx/>
                <a:buNone/>
                <a:tabLst/>
                <a:defRPr/>
              </a:pPr>
              <a:t>7</a:t>
            </a:fld>
            <a:endParaRPr kumimoji="0" lang="en-GB"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252971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https://arxiv.org/pdf/1808.04752.pdf</a:t>
            </a:r>
          </a:p>
          <a:p>
            <a:endParaRPr lang="de-DE" dirty="0"/>
          </a:p>
          <a:p>
            <a:r>
              <a:rPr lang="de-DE" dirty="0"/>
              <a:t>4x4 </a:t>
            </a:r>
            <a:r>
              <a:rPr lang="de-DE" dirty="0" err="1"/>
              <a:t>gewichts</a:t>
            </a:r>
            <a:r>
              <a:rPr lang="de-DE" baseline="0" dirty="0"/>
              <a:t> </a:t>
            </a:r>
            <a:r>
              <a:rPr lang="de-DE" baseline="0" dirty="0" err="1"/>
              <a:t>matrix</a:t>
            </a:r>
            <a:r>
              <a:rPr lang="de-DE" baseline="0" dirty="0"/>
              <a:t> als </a:t>
            </a:r>
            <a:r>
              <a:rPr lang="de-DE" baseline="0" dirty="0" err="1"/>
              <a:t>bsp</a:t>
            </a:r>
            <a:r>
              <a:rPr lang="de-DE" baseline="0" dirty="0"/>
              <a:t> nennen</a:t>
            </a:r>
          </a:p>
          <a:p>
            <a:endParaRPr lang="de-DE" baseline="0" dirty="0"/>
          </a:p>
          <a:p>
            <a:endParaRPr lang="de-DE" dirty="0"/>
          </a:p>
        </p:txBody>
      </p:sp>
      <p:sp>
        <p:nvSpPr>
          <p:cNvPr id="4" name="Foliennummernplatzhalter 3"/>
          <p:cNvSpPr>
            <a:spLocks noGrp="1"/>
          </p:cNvSpPr>
          <p:nvPr>
            <p:ph type="sldNum" sz="quarter" idx="10"/>
          </p:nvPr>
        </p:nvSpPr>
        <p:spPr/>
        <p:txBody>
          <a:bodyPr/>
          <a:lstStyle/>
          <a:p>
            <a:pPr marL="0" marR="0" lvl="0" indent="0" algn="r" defTabSz="910814"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0814" rtl="0" eaLnBrk="0" fontAlgn="base" latinLnBrk="0" hangingPunct="0">
                <a:lnSpc>
                  <a:spcPct val="100000"/>
                </a:lnSpc>
                <a:spcBef>
                  <a:spcPct val="0"/>
                </a:spcBef>
                <a:spcAft>
                  <a:spcPct val="0"/>
                </a:spcAft>
                <a:buClrTx/>
                <a:buSzTx/>
                <a:buFontTx/>
                <a:buNone/>
                <a:tabLst/>
                <a:defRPr/>
              </a:pPr>
              <a:t>9</a:t>
            </a:fld>
            <a:endParaRPr kumimoji="0" lang="en-GB"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514696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100" b="0" i="0" kern="1200" dirty="0">
                <a:solidFill>
                  <a:schemeClr val="tx1"/>
                </a:solidFill>
                <a:effectLst/>
                <a:latin typeface="Arial" charset="0"/>
                <a:ea typeface="+mn-ea"/>
                <a:cs typeface="+mn-cs"/>
              </a:rPr>
              <a:t>In knowledge distillation, a large, complex model is trained on a large dataset. When this large model can generalize and perform well on unseen data, it is transferred to a smaller network. The larger model is also known as the teacher model and the smaller network is also known as the student network.</a:t>
            </a:r>
          </a:p>
          <a:p>
            <a:r>
              <a:rPr lang="en-US" sz="1100" b="0" i="0" kern="1200" dirty="0">
                <a:solidFill>
                  <a:schemeClr val="tx1"/>
                </a:solidFill>
                <a:effectLst/>
                <a:latin typeface="Arial" charset="0"/>
                <a:ea typeface="+mn-ea"/>
                <a:cs typeface="+mn-cs"/>
              </a:rPr>
              <a:t>The transferring of the generalization ability of the cumbersome model to a small model can be done by the use of class probabilities produced by the cumbersome model as “soft targets” for training the small model. For this transfer stage, we use the same training set or a separate “transfer” set as used for training the cumbersome model. When the cumbersome model is a large ensemble of simpler models, we can use arithmetic or geometric mean of their individual predictive distributions as the soft targets. When the soft targets have high entropy, they provide much more information per training case than hard targets and much less variance in the gradient between training cases, so the small model can often be trained on much less data than the original cumbersome model while using a much higher learning rate.</a:t>
            </a:r>
          </a:p>
          <a:p>
            <a:br>
              <a:rPr lang="en-US" dirty="0"/>
            </a:br>
            <a:endParaRPr lang="de-DE" dirty="0"/>
          </a:p>
          <a:p>
            <a:endParaRPr lang="de-DE" dirty="0"/>
          </a:p>
        </p:txBody>
      </p:sp>
      <p:sp>
        <p:nvSpPr>
          <p:cNvPr id="4" name="Foliennummernplatzhalter 3"/>
          <p:cNvSpPr>
            <a:spLocks noGrp="1"/>
          </p:cNvSpPr>
          <p:nvPr>
            <p:ph type="sldNum" sz="quarter" idx="5"/>
          </p:nvPr>
        </p:nvSpPr>
        <p:spPr/>
        <p:txBody>
          <a:bodyPr/>
          <a:lstStyle/>
          <a:p>
            <a:pPr marL="0" marR="0" lvl="0" indent="0" algn="r" defTabSz="910814"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0814" rtl="0" eaLnBrk="0" fontAlgn="base" latinLnBrk="0" hangingPunct="0">
                <a:lnSpc>
                  <a:spcPct val="100000"/>
                </a:lnSpc>
                <a:spcBef>
                  <a:spcPct val="0"/>
                </a:spcBef>
                <a:spcAft>
                  <a:spcPct val="0"/>
                </a:spcAft>
                <a:buClrTx/>
                <a:buSzTx/>
                <a:buFontTx/>
                <a:buNone/>
                <a:tabLst/>
                <a:defRPr/>
              </a:pPr>
              <a:t>11</a:t>
            </a:fld>
            <a:endParaRPr kumimoji="0" lang="en-GB"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63888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100" b="0" i="0" kern="1200" dirty="0">
                <a:solidFill>
                  <a:schemeClr val="tx1"/>
                </a:solidFill>
                <a:effectLst/>
                <a:latin typeface="Arial" charset="0"/>
                <a:ea typeface="+mn-ea"/>
                <a:cs typeface="+mn-cs"/>
              </a:rPr>
              <a:t>Obviously, with more complex models, the theoretical search space in larger than that of a smaller network. However, if we assume that the same (or even similar) convergence can be achieved using a smaller network, then the convergence space of the Teacher Network should overlap with the solution space of the student network.</a:t>
            </a:r>
          </a:p>
          <a:p>
            <a:r>
              <a:rPr lang="en-US" sz="1100" b="0" i="0" kern="1200" dirty="0">
                <a:solidFill>
                  <a:schemeClr val="tx1"/>
                </a:solidFill>
                <a:effectLst/>
                <a:latin typeface="Arial" charset="0"/>
                <a:ea typeface="+mn-ea"/>
                <a:cs typeface="+mn-cs"/>
              </a:rPr>
              <a:t>Unfortunately, that alone does not guarantee converge for the student network at the same location. The student network can have a convergence which might be hugely different from that of the teacher network. However, if the student network is guided to replicate the behavior of the teacher network (which has already searched through a bigger solution space), it is expected to have its convergence space overlapping with the original Teacher Network convergence space.</a:t>
            </a:r>
          </a:p>
        </p:txBody>
      </p:sp>
      <p:sp>
        <p:nvSpPr>
          <p:cNvPr id="4" name="Foliennummernplatzhalter 3"/>
          <p:cNvSpPr>
            <a:spLocks noGrp="1"/>
          </p:cNvSpPr>
          <p:nvPr>
            <p:ph type="sldNum" sz="quarter" idx="5"/>
          </p:nvPr>
        </p:nvSpPr>
        <p:spPr/>
        <p:txBody>
          <a:bodyPr/>
          <a:lstStyle/>
          <a:p>
            <a:pPr marL="0" marR="0" lvl="0" indent="0" algn="r" defTabSz="910814"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0814" rtl="0" eaLnBrk="0" fontAlgn="base" latinLnBrk="0" hangingPunct="0">
                <a:lnSpc>
                  <a:spcPct val="100000"/>
                </a:lnSpc>
                <a:spcBef>
                  <a:spcPct val="0"/>
                </a:spcBef>
                <a:spcAft>
                  <a:spcPct val="0"/>
                </a:spcAft>
                <a:buClrTx/>
                <a:buSzTx/>
                <a:buFontTx/>
                <a:buNone/>
                <a:tabLst/>
                <a:defRPr/>
              </a:pPr>
              <a:t>12</a:t>
            </a:fld>
            <a:endParaRPr kumimoji="0" lang="en-GB"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199914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https://arxiv.org/pdf/1808.04752.pdf</a:t>
            </a:r>
          </a:p>
          <a:p>
            <a:endParaRPr lang="de-DE" dirty="0"/>
          </a:p>
          <a:p>
            <a:r>
              <a:rPr lang="de-DE" dirty="0"/>
              <a:t>4x4 </a:t>
            </a:r>
            <a:r>
              <a:rPr lang="de-DE" dirty="0" err="1"/>
              <a:t>gewichts</a:t>
            </a:r>
            <a:r>
              <a:rPr lang="de-DE" baseline="0" dirty="0"/>
              <a:t> </a:t>
            </a:r>
            <a:r>
              <a:rPr lang="de-DE" baseline="0" dirty="0" err="1"/>
              <a:t>matrix</a:t>
            </a:r>
            <a:r>
              <a:rPr lang="de-DE" baseline="0" dirty="0"/>
              <a:t> als </a:t>
            </a:r>
            <a:r>
              <a:rPr lang="de-DE" baseline="0" dirty="0" err="1"/>
              <a:t>bsp</a:t>
            </a:r>
            <a:r>
              <a:rPr lang="de-DE" baseline="0" dirty="0"/>
              <a:t> nennen</a:t>
            </a:r>
          </a:p>
          <a:p>
            <a:endParaRPr lang="de-DE" baseline="0" dirty="0"/>
          </a:p>
          <a:p>
            <a:endParaRPr lang="de-DE" dirty="0"/>
          </a:p>
        </p:txBody>
      </p:sp>
      <p:sp>
        <p:nvSpPr>
          <p:cNvPr id="4" name="Foliennummernplatzhalter 3"/>
          <p:cNvSpPr>
            <a:spLocks noGrp="1"/>
          </p:cNvSpPr>
          <p:nvPr>
            <p:ph type="sldNum" sz="quarter" idx="10"/>
          </p:nvPr>
        </p:nvSpPr>
        <p:spPr/>
        <p:txBody>
          <a:bodyPr/>
          <a:lstStyle/>
          <a:p>
            <a:pPr marL="0" marR="0" lvl="0" indent="0" algn="r" defTabSz="910814"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0814" rtl="0" eaLnBrk="0" fontAlgn="base" latinLnBrk="0" hangingPunct="0">
                <a:lnSpc>
                  <a:spcPct val="100000"/>
                </a:lnSpc>
                <a:spcBef>
                  <a:spcPct val="0"/>
                </a:spcBef>
                <a:spcAft>
                  <a:spcPct val="0"/>
                </a:spcAft>
                <a:buClrTx/>
                <a:buSzTx/>
                <a:buFontTx/>
                <a:buNone/>
                <a:tabLst/>
                <a:defRPr/>
              </a:pPr>
              <a:t>13</a:t>
            </a:fld>
            <a:endParaRPr kumimoji="0" lang="en-GB"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512634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100" b="0" i="0" kern="1200" dirty="0">
                <a:solidFill>
                  <a:schemeClr val="tx1"/>
                </a:solidFill>
                <a:effectLst/>
                <a:latin typeface="Arial" charset="0"/>
                <a:ea typeface="+mn-ea"/>
                <a:cs typeface="+mn-cs"/>
              </a:rPr>
              <a:t>Pruning reduces the number of parameters by removing redundant, unimportant connections that are not sensitive to performance. This not only helps reduce the overall model size but also saves on computation time and energy.</a:t>
            </a:r>
            <a:endParaRPr lang="de-DE" dirty="0"/>
          </a:p>
        </p:txBody>
      </p:sp>
      <p:sp>
        <p:nvSpPr>
          <p:cNvPr id="4" name="Foliennummernplatzhalter 3"/>
          <p:cNvSpPr>
            <a:spLocks noGrp="1"/>
          </p:cNvSpPr>
          <p:nvPr>
            <p:ph type="sldNum" sz="quarter" idx="5"/>
          </p:nvPr>
        </p:nvSpPr>
        <p:spPr/>
        <p:txBody>
          <a:bodyPr/>
          <a:lstStyle/>
          <a:p>
            <a:pPr marL="0" marR="0" lvl="0" indent="0" algn="r" defTabSz="910814"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0814" rtl="0" eaLnBrk="0" fontAlgn="base" latinLnBrk="0" hangingPunct="0">
                <a:lnSpc>
                  <a:spcPct val="100000"/>
                </a:lnSpc>
                <a:spcBef>
                  <a:spcPct val="0"/>
                </a:spcBef>
                <a:spcAft>
                  <a:spcPct val="0"/>
                </a:spcAft>
                <a:buClrTx/>
                <a:buSzTx/>
                <a:buFontTx/>
                <a:buNone/>
                <a:tabLst/>
                <a:defRPr/>
              </a:pPr>
              <a:t>15</a:t>
            </a:fld>
            <a:endParaRPr kumimoji="0" lang="en-GB"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48818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7.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7.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0.jpg"/><Relationship Id="rId1" Type="http://schemas.openxmlformats.org/officeDocument/2006/relationships/slideMaster" Target="../slideMasters/slideMaster5.xml"/><Relationship Id="rId4" Type="http://schemas.openxmlformats.org/officeDocument/2006/relationships/image" Target="../media/image7.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7.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jpeg"/><Relationship Id="rId1" Type="http://schemas.openxmlformats.org/officeDocument/2006/relationships/slideMaster" Target="../slideMasters/slideMaster5.xml"/><Relationship Id="rId4" Type="http://schemas.openxmlformats.org/officeDocument/2006/relationships/image" Target="../media/image7.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7.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4.jpeg"/><Relationship Id="rId1" Type="http://schemas.openxmlformats.org/officeDocument/2006/relationships/slideMaster" Target="../slideMasters/slideMaster5.xml"/><Relationship Id="rId4" Type="http://schemas.openxmlformats.org/officeDocument/2006/relationships/image" Target="../media/image7.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7.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6.jpeg"/><Relationship Id="rId1" Type="http://schemas.openxmlformats.org/officeDocument/2006/relationships/slideMaster" Target="../slideMasters/slideMaster5.xml"/><Relationship Id="rId4" Type="http://schemas.openxmlformats.org/officeDocument/2006/relationships/image" Target="../media/image7.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7.jpeg"/><Relationship Id="rId1" Type="http://schemas.openxmlformats.org/officeDocument/2006/relationships/slideMaster" Target="../slideMasters/slideMaster5.xml"/><Relationship Id="rId4" Type="http://schemas.openxmlformats.org/officeDocument/2006/relationships/image" Target="../media/image7.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79D4F6-C80C-0645-8ECC-20B869B30E38}"/>
              </a:ext>
            </a:extLst>
          </p:cNvPr>
          <p:cNvSpPr>
            <a:spLocks noGrp="1"/>
          </p:cNvSpPr>
          <p:nvPr>
            <p:ph type="dt" sz="half" idx="10"/>
          </p:nvPr>
        </p:nvSpPr>
        <p:spPr/>
        <p:txBody>
          <a:bodyPr/>
          <a:lstStyle/>
          <a:p>
            <a:fld id="{2C092665-3A95-214C-B91D-62C8124251C0}" type="datetimeFigureOut">
              <a:rPr lang="en-US" smtClean="0"/>
              <a:t>5/5/2021</a:t>
            </a:fld>
            <a:endParaRPr lang="en-US"/>
          </a:p>
        </p:txBody>
      </p:sp>
      <p:sp>
        <p:nvSpPr>
          <p:cNvPr id="3" name="Footer Placeholder 2">
            <a:extLst>
              <a:ext uri="{FF2B5EF4-FFF2-40B4-BE49-F238E27FC236}">
                <a16:creationId xmlns:a16="http://schemas.microsoft.com/office/drawing/2014/main" id="{DF76C80E-2281-8841-9A12-919F528DCC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F1A431-AB69-994B-B806-BBD1FD7AC211}"/>
              </a:ext>
            </a:extLst>
          </p:cNvPr>
          <p:cNvSpPr>
            <a:spLocks noGrp="1"/>
          </p:cNvSpPr>
          <p:nvPr>
            <p:ph type="sldNum" sz="quarter" idx="12"/>
          </p:nvPr>
        </p:nvSpPr>
        <p:spPr/>
        <p:txBody>
          <a:bodyPr/>
          <a:lstStyle/>
          <a:p>
            <a:fld id="{DED19E02-13C3-1246-BD4C-6A453CD916C7}" type="slidenum">
              <a:rPr lang="en-US" smtClean="0"/>
              <a:t>‹Nr.›</a:t>
            </a:fld>
            <a:endParaRPr lang="en-US"/>
          </a:p>
        </p:txBody>
      </p:sp>
    </p:spTree>
    <p:extLst>
      <p:ext uri="{BB962C8B-B14F-4D97-AF65-F5344CB8AC3E}">
        <p14:creationId xmlns:p14="http://schemas.microsoft.com/office/powerpoint/2010/main" val="2394729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91640"/>
            <a:ext cx="12192000" cy="5166360"/>
          </a:xfrm>
          <a:prstGeom prst="rect">
            <a:avLst/>
          </a:prstGeom>
        </p:spPr>
        <p:txBody>
          <a:bodyPr/>
          <a:lstStyle>
            <a:lvl1pPr>
              <a:lnSpc>
                <a:spcPct val="114000"/>
              </a:lnSpc>
              <a:defRPr/>
            </a:lvl1pPr>
          </a:lstStyle>
          <a:p>
            <a:endParaRPr lang="de-DE" dirty="0"/>
          </a:p>
        </p:txBody>
      </p:sp>
      <p:sp>
        <p:nvSpPr>
          <p:cNvPr id="6" name="Foliennummernplatzhalter 5"/>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0" name="Fußzeilenplatzhalter 9"/>
          <p:cNvSpPr>
            <a:spLocks noGrp="1"/>
          </p:cNvSpPr>
          <p:nvPr>
            <p:ph type="ftr" sz="quarter" idx="16"/>
          </p:nvPr>
        </p:nvSpPr>
        <p:spPr/>
        <p:txBody>
          <a:bodyPr/>
          <a:lstStyle/>
          <a:p>
            <a:r>
              <a:rPr lang="de-DE"/>
              <a:t>Rafael Stahl (TUM)</a:t>
            </a:r>
            <a:endParaRPr lang="en-US" dirty="0"/>
          </a:p>
        </p:txBody>
      </p:sp>
      <p:sp>
        <p:nvSpPr>
          <p:cNvPr id="7" name="Titel 1"/>
          <p:cNvSpPr>
            <a:spLocks noGrp="1"/>
          </p:cNvSpPr>
          <p:nvPr>
            <p:ph type="title" hasCustomPrompt="1"/>
          </p:nvPr>
        </p:nvSpPr>
        <p:spPr>
          <a:xfrm>
            <a:off x="425454" y="99433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3879794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425454" y="994334"/>
            <a:ext cx="11345332" cy="501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3000"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425451" y="1978721"/>
            <a:ext cx="11345332"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‹Nr.›</a:t>
            </a:fld>
            <a:endParaRPr lang="de-DE" dirty="0"/>
          </a:p>
        </p:txBody>
      </p:sp>
      <p:sp>
        <p:nvSpPr>
          <p:cNvPr id="7" name="Fußzeilenplatzhalter 6"/>
          <p:cNvSpPr>
            <a:spLocks noGrp="1"/>
          </p:cNvSpPr>
          <p:nvPr>
            <p:ph type="ftr" sz="quarter" idx="13"/>
          </p:nvPr>
        </p:nvSpPr>
        <p:spPr/>
        <p:txBody>
          <a:bodyPr/>
          <a:lstStyle>
            <a:lvl1pPr>
              <a:defRPr>
                <a:solidFill>
                  <a:schemeClr val="bg1"/>
                </a:solidFill>
              </a:defRPr>
            </a:lvl1pPr>
          </a:lstStyle>
          <a:p>
            <a:r>
              <a:rPr lang="de-DE"/>
              <a:t>Rafael Stahl (TUM)</a:t>
            </a:r>
            <a:endParaRPr lang="en-US" dirty="0"/>
          </a:p>
        </p:txBody>
      </p:sp>
    </p:spTree>
    <p:extLst>
      <p:ext uri="{BB962C8B-B14F-4D97-AF65-F5344CB8AC3E}">
        <p14:creationId xmlns:p14="http://schemas.microsoft.com/office/powerpoint/2010/main" val="4043967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FFFFFF"/>
              </a:solidFill>
              <a:effectLst/>
              <a:uLnTx/>
              <a:uFillTx/>
              <a:latin typeface="Calibri" charset="0"/>
              <a:ea typeface="ＭＳ Ｐゴシック" charset="0"/>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GB"/>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GB"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rPr>
              <a:t>© 2020 Arm Limited (or its affiliates)</a:t>
            </a:r>
            <a:endParaRPr kumimoji="0" lang="en-US"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22244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FFFFFF"/>
              </a:solidFill>
              <a:effectLst/>
              <a:uLnTx/>
              <a:uFillTx/>
              <a:latin typeface="Calibri" charset="0"/>
              <a:ea typeface="ＭＳ Ｐゴシック" charset="0"/>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GB"/>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GB"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rPr>
              <a:t>© 2020 Arm Limited (or its affiliates)</a:t>
            </a:r>
            <a:endParaRPr kumimoji="0" lang="en-US"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950377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GB"/>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GB"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rPr>
              <a:t>© 2020 Arm Limited (or its affiliates)</a:t>
            </a:r>
            <a:endParaRPr kumimoji="0" lang="en-US"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22183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FFFFFF"/>
              </a:solidFill>
              <a:effectLst/>
              <a:uLnTx/>
              <a:uFillTx/>
              <a:latin typeface="Calibri" charset="0"/>
              <a:ea typeface="ＭＳ Ｐゴシック" charset="0"/>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GB"/>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GB"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rPr>
              <a:t>© 2020 Arm Limited (or its affiliates)</a:t>
            </a:r>
            <a:endParaRPr kumimoji="0" lang="en-US"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002069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FFFFFF"/>
              </a:solidFill>
              <a:effectLst/>
              <a:uLnTx/>
              <a:uFillTx/>
              <a:latin typeface="Calibri" charset="0"/>
              <a:ea typeface="ＭＳ Ｐゴシック" charset="0"/>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GB"/>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GB"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rPr>
              <a:t>© 2020 Arm Limited (or its affiliates)</a:t>
            </a:r>
            <a:endParaRPr kumimoji="0" lang="en-US"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60215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GB"/>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GB"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rPr>
              <a:t>© 2020 Arm Limited (or its affiliates)</a:t>
            </a:r>
            <a:endParaRPr kumimoji="0" lang="en-US"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41731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FFFFFF"/>
              </a:solidFill>
              <a:effectLst/>
              <a:uLnTx/>
              <a:uFillTx/>
              <a:latin typeface="Calibri" charset="0"/>
              <a:ea typeface="ＭＳ Ｐゴシック" charset="0"/>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GB"/>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GB"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rPr>
              <a:t>© 2020 Arm Limited (or its affiliates)</a:t>
            </a:r>
            <a:endParaRPr kumimoji="0" lang="en-US"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42683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FFFFFF"/>
              </a:solidFill>
              <a:effectLst/>
              <a:uLnTx/>
              <a:uFillTx/>
              <a:latin typeface="Calibri" charset="0"/>
              <a:ea typeface="ＭＳ Ｐゴシック" charset="0"/>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GB"/>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GB"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rPr>
              <a:t>© 2020 Arm Limited (or its affiliates)</a:t>
            </a:r>
            <a:endParaRPr kumimoji="0" lang="en-US"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32651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425451" y="1978721"/>
            <a:ext cx="11345332"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11130180" y="6408271"/>
            <a:ext cx="766981"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‹Nr.›</a:t>
            </a:fld>
            <a:endParaRPr lang="de-DE" dirty="0"/>
          </a:p>
        </p:txBody>
      </p:sp>
      <p:sp>
        <p:nvSpPr>
          <p:cNvPr id="7" name="Fußzeilenplatzhalter 6"/>
          <p:cNvSpPr>
            <a:spLocks noGrp="1"/>
          </p:cNvSpPr>
          <p:nvPr>
            <p:ph type="ftr" sz="quarter" idx="13"/>
          </p:nvPr>
        </p:nvSpPr>
        <p:spPr/>
        <p:txBody>
          <a:bodyPr/>
          <a:lstStyle/>
          <a:p>
            <a:r>
              <a:rPr lang="de-DE"/>
              <a:t>Rafael Stahl (TUM)</a:t>
            </a:r>
            <a:endParaRPr lang="en-US" dirty="0"/>
          </a:p>
        </p:txBody>
      </p:sp>
      <p:sp>
        <p:nvSpPr>
          <p:cNvPr id="8" name="Titel 1"/>
          <p:cNvSpPr>
            <a:spLocks noGrp="1"/>
          </p:cNvSpPr>
          <p:nvPr>
            <p:ph type="title" hasCustomPrompt="1"/>
          </p:nvPr>
        </p:nvSpPr>
        <p:spPr>
          <a:xfrm>
            <a:off x="425454" y="99433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3354305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FFFFFF"/>
              </a:solidFill>
              <a:effectLst/>
              <a:uLnTx/>
              <a:uFillTx/>
              <a:latin typeface="Calibri" charset="0"/>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GB"/>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GB"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rPr>
              <a:t>© 2020 Arm Limited (or its affiliates)</a:t>
            </a:r>
            <a:endParaRPr kumimoji="0" lang="en-US"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784208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Calibri" pitchFamily="34" charset="0"/>
              <a:ea typeface="ＭＳ Ｐゴシック" pitchFamily="34" charset="-128"/>
              <a:cs typeface="+mn-cs"/>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FFFFFF"/>
              </a:solidFill>
              <a:effectLst/>
              <a:uLnTx/>
              <a:uFillTx/>
              <a:latin typeface="Calibri" charset="0"/>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GB"/>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GB"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rPr>
              <a:t>© 2020 Arm Limited (or its affiliates)</a:t>
            </a:r>
            <a:endParaRPr kumimoji="0" lang="en-US"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120429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000000"/>
              </a:solidFill>
              <a:effectLst/>
              <a:uLnTx/>
              <a:uFillTx/>
              <a:latin typeface="Calibri" charset="0"/>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E5ECEB"/>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GB"/>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GB" altLang="en-US" sz="1000" b="0" i="0" u="none" strike="noStrike" kern="1200" cap="none" spc="0" normalizeH="0" baseline="0" noProof="0" dirty="0">
                <a:ln>
                  <a:noFill/>
                </a:ln>
                <a:solidFill>
                  <a:srgbClr val="FFFFFF"/>
                </a:solidFill>
                <a:effectLst/>
                <a:uLnTx/>
                <a:uFillTx/>
                <a:latin typeface="Calibri" charset="0"/>
                <a:ea typeface="ＭＳ Ｐゴシック" charset="-128"/>
                <a:cs typeface="+mn-cs"/>
              </a:rPr>
              <a:t>© 2020 Arm Limited (or its affiliates)</a:t>
            </a:r>
            <a:endParaRPr kumimoji="0" lang="en-US" altLang="en-US" sz="1000" b="0" i="0" u="none" strike="noStrike" kern="1200" cap="none" spc="0" normalizeH="0" baseline="0" noProof="0" dirty="0">
              <a:ln>
                <a:noFill/>
              </a:ln>
              <a:solidFill>
                <a:srgbClr val="FFFFFF"/>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788578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GB"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rPr>
              <a:t>© 2020 Arm Limited (or its affiliates)</a:t>
            </a:r>
            <a:endParaRPr kumimoji="0" lang="en-US"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346248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GB"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rPr>
              <a:t>© 2020 Arm Limited (or its affiliates)</a:t>
            </a:r>
            <a:endParaRPr kumimoji="0" lang="en-US"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620196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GB"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rPr>
              <a:t>© 2020 Arm Limited (or its affiliates)</a:t>
            </a:r>
            <a:endParaRPr kumimoji="0" lang="en-US"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443164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4821669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GB"/>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6379194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179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GB"/>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GB"/>
              <a:t>Click to edit Master text styles</a:t>
            </a:r>
          </a:p>
          <a:p>
            <a:pPr lvl="1"/>
            <a:r>
              <a:rPr lang="en-GB"/>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GB"/>
              <a:t>Click to edit Master text styles</a:t>
            </a:r>
          </a:p>
          <a:p>
            <a:pPr lvl="1"/>
            <a:r>
              <a:rPr lang="en-GB"/>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GB"/>
              <a:t>Click to edit Master text styles</a:t>
            </a:r>
          </a:p>
          <a:p>
            <a:pPr lvl="1"/>
            <a:r>
              <a:rPr lang="en-GB"/>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99974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425451" y="1978721"/>
            <a:ext cx="11345332"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11130180" y="6408271"/>
            <a:ext cx="766981"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‹Nr.›</a:t>
            </a:fld>
            <a:endParaRPr lang="de-DE" dirty="0"/>
          </a:p>
        </p:txBody>
      </p:sp>
      <p:sp>
        <p:nvSpPr>
          <p:cNvPr id="10" name="Fußzeilenplatzhalter 9"/>
          <p:cNvSpPr>
            <a:spLocks noGrp="1"/>
          </p:cNvSpPr>
          <p:nvPr>
            <p:ph type="ftr" sz="quarter" idx="13"/>
          </p:nvPr>
        </p:nvSpPr>
        <p:spPr/>
        <p:txBody>
          <a:bodyPr/>
          <a:lstStyle/>
          <a:p>
            <a:r>
              <a:rPr lang="de-DE"/>
              <a:t>Rafael Stahl (TUM)</a:t>
            </a:r>
            <a:endParaRPr lang="en-US" dirty="0"/>
          </a:p>
        </p:txBody>
      </p:sp>
      <p:sp>
        <p:nvSpPr>
          <p:cNvPr id="7" name="Titel 1"/>
          <p:cNvSpPr>
            <a:spLocks noGrp="1"/>
          </p:cNvSpPr>
          <p:nvPr>
            <p:ph type="title" hasCustomPrompt="1"/>
          </p:nvPr>
        </p:nvSpPr>
        <p:spPr>
          <a:xfrm>
            <a:off x="425454" y="99433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2105170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GB"/>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GB"/>
              <a:t>Click to edit Master text styles</a:t>
            </a:r>
          </a:p>
          <a:p>
            <a:pPr lvl="1"/>
            <a:r>
              <a:rPr lang="en-GB"/>
              <a:t>Second level</a:t>
            </a:r>
          </a:p>
          <a:p>
            <a:pPr lvl="2"/>
            <a:r>
              <a:rPr lang="en-GB"/>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GB"/>
              <a:t>Click to edit Master text styles</a:t>
            </a:r>
          </a:p>
          <a:p>
            <a:pPr lvl="1"/>
            <a:r>
              <a:rPr lang="en-GB"/>
              <a:t>Second level</a:t>
            </a:r>
          </a:p>
          <a:p>
            <a:pPr lvl="2"/>
            <a:r>
              <a:rPr lang="en-GB"/>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9224829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GB"/>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GB"/>
              <a:t>Click to edit Master text styles</a:t>
            </a:r>
          </a:p>
          <a:p>
            <a:pPr lvl="1"/>
            <a:r>
              <a:rPr lang="en-GB"/>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2565112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GB"/>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GB"/>
              <a:t>Click to edit Master text styles</a:t>
            </a:r>
          </a:p>
          <a:p>
            <a:pPr lvl="1"/>
            <a:r>
              <a:rPr lang="en-GB"/>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1696834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GB"/>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GB"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GB"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GB"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GB"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6072822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GB"/>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GB"/>
              <a:t>Click to edit Master text styles</a:t>
            </a:r>
          </a:p>
          <a:p>
            <a:pPr lvl="1"/>
            <a:r>
              <a:rPr lang="en-GB"/>
              <a:t>Second level</a:t>
            </a:r>
          </a:p>
          <a:p>
            <a:pPr lvl="2"/>
            <a:r>
              <a:rPr lang="en-GB"/>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GB" noProof="0"/>
              <a:t>Click icon to add picture</a:t>
            </a:r>
            <a:endParaRPr lang="en-US" noProof="0" dirty="0"/>
          </a:p>
        </p:txBody>
      </p:sp>
    </p:spTree>
    <p:extLst>
      <p:ext uri="{BB962C8B-B14F-4D97-AF65-F5344CB8AC3E}">
        <p14:creationId xmlns:p14="http://schemas.microsoft.com/office/powerpoint/2010/main" val="42797026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GB" noProof="0"/>
              <a:t>Click icon to add table</a:t>
            </a:r>
            <a:endParaRPr lang="en-US" noProof="0" dirty="0"/>
          </a:p>
        </p:txBody>
      </p:sp>
    </p:spTree>
    <p:extLst>
      <p:ext uri="{BB962C8B-B14F-4D97-AF65-F5344CB8AC3E}">
        <p14:creationId xmlns:p14="http://schemas.microsoft.com/office/powerpoint/2010/main" val="3553860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276820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GB"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rPr>
              <a:t>© 2020 Arm Limited (or its affiliates)</a:t>
            </a:r>
            <a:endParaRPr kumimoji="0" lang="en-US"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endParaRPr>
          </a:p>
        </p:txBody>
      </p:sp>
      <p:sp>
        <p:nvSpPr>
          <p:cNvPr id="9" name="Rectangle 8">
            <a:extLst>
              <a:ext uri="{FF2B5EF4-FFF2-40B4-BE49-F238E27FC236}">
                <a16:creationId xmlns:a16="http://schemas.microsoft.com/office/drawing/2014/main" id="{D2AD37B2-317E-6846-B055-F67F3C95FBD9}"/>
              </a:ext>
            </a:extLst>
          </p:cNvPr>
          <p:cNvSpPr>
            <a:spLocks noChangeArrowheads="1"/>
          </p:cNvSpPr>
          <p:nvPr userDrawn="1"/>
        </p:nvSpPr>
        <p:spPr bwMode="auto">
          <a:xfrm>
            <a:off x="6670505" y="1028343"/>
            <a:ext cx="4655186"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FFFFF"/>
                </a:solidFill>
                <a:effectLst/>
                <a:uLnTx/>
                <a:uFillTx/>
                <a:latin typeface="Calibri" charset="0"/>
                <a:ea typeface="ＭＳ Ｐゴシック" charset="-128"/>
                <a:cs typeface="+mn-cs"/>
              </a:rPr>
              <a:t>Thank You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err="1">
                <a:ln>
                  <a:noFill/>
                </a:ln>
                <a:solidFill>
                  <a:srgbClr val="FFFFFF"/>
                </a:solidFill>
                <a:effectLst/>
                <a:uLnTx/>
                <a:uFillTx/>
                <a:latin typeface="Calibri" charset="0"/>
                <a:ea typeface="ＭＳ Ｐゴシック" charset="-128"/>
                <a:cs typeface="+mn-cs"/>
              </a:rPr>
              <a:t>Danke</a:t>
            </a:r>
            <a:endParaRPr kumimoji="0" lang="en-US" altLang="en-US" sz="2800" b="0" i="0" u="none" strike="noStrike" kern="1200" cap="none" spc="0" normalizeH="0" baseline="0" noProof="0" dirty="0">
              <a:ln>
                <a:noFill/>
              </a:ln>
              <a:solidFill>
                <a:srgbClr val="FFFFFF"/>
              </a:solidFill>
              <a:effectLst/>
              <a:uLnTx/>
              <a:uFillTx/>
              <a:latin typeface="Calibri" charset="0"/>
              <a:ea typeface="ＭＳ Ｐゴシック" charset="-128"/>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FFFFF"/>
                </a:solidFill>
                <a:effectLst/>
                <a:uLnTx/>
                <a:uFillTx/>
                <a:latin typeface="Calibri" charset="0"/>
                <a:ea typeface="ＭＳ Ｐゴシック" charset="-128"/>
                <a:cs typeface="+mn-cs"/>
              </a:rPr>
              <a:t>Merci</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err="1">
                <a:ln>
                  <a:noFill/>
                </a:ln>
                <a:solidFill>
                  <a:srgbClr val="FFFFFF"/>
                </a:solidFill>
                <a:effectLst/>
                <a:uLnTx/>
                <a:uFillTx/>
                <a:latin typeface="Calibri" charset="0"/>
                <a:ea typeface="ＭＳ Ｐゴシック" charset="-128"/>
                <a:cs typeface="+mn-cs"/>
              </a:rPr>
              <a:t>谢谢</a:t>
            </a:r>
            <a:endParaRPr kumimoji="0" lang="en-US" altLang="en-US" sz="2800" b="0" i="0" u="none" strike="noStrike" kern="1200" cap="none" spc="0" normalizeH="0" baseline="0" noProof="0" dirty="0">
              <a:ln>
                <a:noFill/>
              </a:ln>
              <a:solidFill>
                <a:srgbClr val="FFFFFF"/>
              </a:solidFill>
              <a:effectLst/>
              <a:uLnTx/>
              <a:uFillTx/>
              <a:latin typeface="Calibri" charset="0"/>
              <a:ea typeface="ＭＳ Ｐゴシック" charset="-128"/>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err="1">
                <a:ln>
                  <a:noFill/>
                </a:ln>
                <a:solidFill>
                  <a:srgbClr val="FFFFFF"/>
                </a:solidFill>
                <a:effectLst/>
                <a:uLnTx/>
                <a:uFillTx/>
                <a:latin typeface="Calibri" charset="0"/>
                <a:ea typeface="ＭＳ Ｐゴシック" charset="-128"/>
                <a:cs typeface="+mn-cs"/>
              </a:rPr>
              <a:t>ありがとう</a:t>
            </a:r>
            <a:endParaRPr kumimoji="0" lang="en-US" altLang="en-US" sz="2800" b="0" i="0" u="none" strike="noStrike" kern="1200" cap="none" spc="0" normalizeH="0" baseline="0" noProof="0" dirty="0">
              <a:ln>
                <a:noFill/>
              </a:ln>
              <a:solidFill>
                <a:srgbClr val="FFFFFF"/>
              </a:solidFill>
              <a:effectLst/>
              <a:uLnTx/>
              <a:uFillTx/>
              <a:latin typeface="Calibri" charset="0"/>
              <a:ea typeface="ＭＳ Ｐゴシック" charset="-128"/>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FFFFF"/>
                </a:solidFill>
                <a:effectLst/>
                <a:uLnTx/>
                <a:uFillTx/>
                <a:latin typeface="Calibri" charset="0"/>
                <a:ea typeface="ＭＳ Ｐゴシック" charset="-128"/>
                <a:cs typeface="+mn-cs"/>
              </a:rPr>
              <a:t>Gracias</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err="1">
                <a:ln>
                  <a:noFill/>
                </a:ln>
                <a:solidFill>
                  <a:srgbClr val="FFFFFF"/>
                </a:solidFill>
                <a:effectLst/>
                <a:uLnTx/>
                <a:uFillTx/>
                <a:latin typeface="Calibri" charset="0"/>
                <a:ea typeface="ＭＳ Ｐゴシック" charset="-128"/>
                <a:cs typeface="+mn-cs"/>
              </a:rPr>
              <a:t>Kiitos</a:t>
            </a:r>
            <a:endParaRPr kumimoji="0" lang="en-US" altLang="en-US" sz="2800" b="0" i="0" u="none" strike="noStrike" kern="1200" cap="none" spc="0" normalizeH="0" baseline="0" noProof="0" dirty="0">
              <a:ln>
                <a:noFill/>
              </a:ln>
              <a:solidFill>
                <a:srgbClr val="FFFFFF"/>
              </a:solidFill>
              <a:effectLst/>
              <a:uLnTx/>
              <a:uFillTx/>
              <a:latin typeface="Calibri" charset="0"/>
              <a:ea typeface="ＭＳ Ｐゴシック" charset="-128"/>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err="1">
                <a:ln>
                  <a:noFill/>
                </a:ln>
                <a:solidFill>
                  <a:srgbClr val="FFFFFF"/>
                </a:solidFill>
                <a:effectLst/>
                <a:uLnTx/>
                <a:uFillTx/>
                <a:latin typeface="Calibri" charset="0"/>
                <a:ea typeface="ＭＳ Ｐゴシック" charset="-128"/>
                <a:cs typeface="+mn-cs"/>
              </a:rPr>
              <a:t>감사합니다</a:t>
            </a:r>
            <a:endParaRPr kumimoji="0" lang="en-US" altLang="en-US" sz="2800" b="0" i="0" u="none" strike="noStrike" kern="1200" cap="none" spc="0" normalizeH="0" baseline="0" noProof="0" dirty="0">
              <a:ln>
                <a:noFill/>
              </a:ln>
              <a:solidFill>
                <a:srgbClr val="FFFFFF"/>
              </a:solidFill>
              <a:effectLst/>
              <a:uLnTx/>
              <a:uFillTx/>
              <a:latin typeface="Calibri" charset="0"/>
              <a:ea typeface="ＭＳ Ｐゴシック" charset="-128"/>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err="1">
                <a:ln>
                  <a:noFill/>
                </a:ln>
                <a:solidFill>
                  <a:srgbClr val="FFFFFF"/>
                </a:solidFill>
                <a:effectLst/>
                <a:uLnTx/>
                <a:uFillTx/>
                <a:latin typeface="Calibri" charset="0"/>
                <a:ea typeface="ＭＳ Ｐゴシック" charset="-128"/>
                <a:cs typeface="+mn-cs"/>
              </a:rPr>
              <a:t>धन्यवाद</a:t>
            </a:r>
            <a:endParaRPr kumimoji="0" lang="en-US" altLang="en-US" sz="2800" b="0" i="0" u="none" strike="noStrike" kern="1200" cap="none" spc="0" normalizeH="0" baseline="0" noProof="0" dirty="0">
              <a:ln>
                <a:noFill/>
              </a:ln>
              <a:solidFill>
                <a:srgbClr val="FFFFFF"/>
              </a:solidFill>
              <a:effectLst/>
              <a:uLnTx/>
              <a:uFillTx/>
              <a:latin typeface="Calibri" charset="0"/>
              <a:ea typeface="ＭＳ Ｐゴシック" charset="-128"/>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ar-SA" sz="2800" b="0" i="0" u="none" strike="noStrike" kern="1200" cap="none" spc="0" normalizeH="0" baseline="0" noProof="0" dirty="0">
                <a:ln>
                  <a:noFill/>
                </a:ln>
                <a:solidFill>
                  <a:srgbClr val="FFFFFF"/>
                </a:solidFill>
                <a:effectLst/>
                <a:uLnTx/>
                <a:uFillTx/>
                <a:latin typeface="Calibri" charset="0"/>
                <a:ea typeface="ＭＳ Ｐゴシック" charset="-128"/>
                <a:cs typeface="Arial" panose="020B0604020202020204" pitchFamily="34" charset="0"/>
              </a:rPr>
              <a:t>شكرًا</a:t>
            </a:r>
            <a:endParaRPr kumimoji="0" lang="en-GB" sz="2800" b="0" i="0" u="none" strike="noStrike" kern="1200" cap="none" spc="0" normalizeH="0" baseline="0" noProof="0" dirty="0">
              <a:ln>
                <a:noFill/>
              </a:ln>
              <a:solidFill>
                <a:srgbClr val="FFFFFF"/>
              </a:solidFill>
              <a:effectLst/>
              <a:uLnTx/>
              <a:uFillTx/>
              <a:latin typeface="Calibri" charset="0"/>
              <a:ea typeface="ＭＳ Ｐゴシック" charset="-128"/>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as-IN" altLang="en-US" sz="2800" b="0" i="0" u="none" strike="noStrike" kern="1200" cap="none" spc="0" normalizeH="0" baseline="0" noProof="0" dirty="0">
                <a:ln>
                  <a:noFill/>
                </a:ln>
                <a:solidFill>
                  <a:srgbClr val="FFFFFF"/>
                </a:solidFill>
                <a:effectLst/>
                <a:uLnTx/>
                <a:uFillTx/>
                <a:latin typeface="Calibri" charset="0"/>
                <a:ea typeface="ＭＳ Ｐゴシック" charset="-128"/>
              </a:rPr>
              <a:t>ধন্যবাদ</a:t>
            </a:r>
            <a:r>
              <a:rPr kumimoji="0" lang="ar-AE" altLang="en-US" sz="2800" b="0" i="0" u="none" strike="noStrike" kern="1200" cap="none" spc="0" normalizeH="0" baseline="0" noProof="0" dirty="0">
                <a:ln>
                  <a:noFill/>
                </a:ln>
                <a:solidFill>
                  <a:srgbClr val="FFFFFF"/>
                </a:solidFill>
                <a:effectLst/>
                <a:uLnTx/>
                <a:uFillTx/>
                <a:latin typeface="Calibri" charset="0"/>
                <a:ea typeface="ＭＳ Ｐゴシック" charset="-128"/>
                <a:cs typeface="Arial" panose="020B0604020202020204" pitchFamily="34" charset="0"/>
              </a:rPr>
              <a:t> </a:t>
            </a:r>
            <a:endParaRPr kumimoji="0" lang="en-US" altLang="en-US" sz="2800" b="0" i="0" u="none" strike="noStrike" kern="1200" cap="none" spc="0" normalizeH="0" baseline="0" noProof="0" dirty="0">
              <a:ln>
                <a:noFill/>
              </a:ln>
              <a:solidFill>
                <a:srgbClr val="FFFFFF"/>
              </a:solidFill>
              <a:effectLst/>
              <a:uLnTx/>
              <a:uFillTx/>
              <a:latin typeface="Calibri" charset="0"/>
              <a:ea typeface="ＭＳ Ｐゴシック" charset="-128"/>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he-IL" altLang="en-US" sz="2800" b="0" i="0" u="none" strike="noStrike" kern="1200" cap="none" spc="0" normalizeH="0" baseline="0" noProof="0" dirty="0">
                <a:ln>
                  <a:noFill/>
                </a:ln>
                <a:solidFill>
                  <a:srgbClr val="FFFFFF"/>
                </a:solidFill>
                <a:effectLst/>
                <a:uLnTx/>
                <a:uFillTx/>
                <a:latin typeface="Calibri" charset="0"/>
                <a:ea typeface="ＭＳ Ｐゴシック" charset="-128"/>
                <a:cs typeface="Arial" panose="020B0604020202020204" pitchFamily="34" charset="0"/>
              </a:rPr>
              <a:t>תודה</a:t>
            </a:r>
            <a:endParaRPr kumimoji="0" lang="en-US" altLang="en-US" sz="2800" b="0" i="0" u="none" strike="noStrike" kern="1200" cap="none" spc="0" normalizeH="0" baseline="0" noProof="0" dirty="0">
              <a:ln>
                <a:noFill/>
              </a:ln>
              <a:solidFill>
                <a:srgbClr val="FFFFFF"/>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788619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GB"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rPr>
              <a:t>© 2020 Arm Limited (or its affiliates)</a:t>
            </a:r>
            <a:endParaRPr kumimoji="0" lang="en-US"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endParaRPr>
          </a:p>
        </p:txBody>
      </p:sp>
      <p:sp>
        <p:nvSpPr>
          <p:cNvPr id="7" name="Rectangle 6">
            <a:extLst>
              <a:ext uri="{FF2B5EF4-FFF2-40B4-BE49-F238E27FC236}">
                <a16:creationId xmlns:a16="http://schemas.microsoft.com/office/drawing/2014/main" id="{F752F784-CBE6-7E42-871A-B0FCE9F66593}"/>
              </a:ext>
            </a:extLst>
          </p:cNvPr>
          <p:cNvSpPr>
            <a:spLocks noChangeArrowheads="1"/>
          </p:cNvSpPr>
          <p:nvPr userDrawn="1"/>
        </p:nvSpPr>
        <p:spPr bwMode="auto">
          <a:xfrm>
            <a:off x="6670505" y="1028343"/>
            <a:ext cx="4655186"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FFFFF"/>
                </a:solidFill>
                <a:effectLst/>
                <a:uLnTx/>
                <a:uFillTx/>
                <a:latin typeface="Calibri" charset="0"/>
                <a:ea typeface="ＭＳ Ｐゴシック" charset="-128"/>
                <a:cs typeface="+mn-cs"/>
              </a:rPr>
              <a:t>Thank You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err="1">
                <a:ln>
                  <a:noFill/>
                </a:ln>
                <a:solidFill>
                  <a:srgbClr val="FFFFFF"/>
                </a:solidFill>
                <a:effectLst/>
                <a:uLnTx/>
                <a:uFillTx/>
                <a:latin typeface="Calibri" charset="0"/>
                <a:ea typeface="ＭＳ Ｐゴシック" charset="-128"/>
                <a:cs typeface="+mn-cs"/>
              </a:rPr>
              <a:t>Danke</a:t>
            </a:r>
            <a:endParaRPr kumimoji="0" lang="en-US" altLang="en-US" sz="2800" b="0" i="0" u="none" strike="noStrike" kern="1200" cap="none" spc="0" normalizeH="0" baseline="0" noProof="0" dirty="0">
              <a:ln>
                <a:noFill/>
              </a:ln>
              <a:solidFill>
                <a:srgbClr val="FFFFFF"/>
              </a:solidFill>
              <a:effectLst/>
              <a:uLnTx/>
              <a:uFillTx/>
              <a:latin typeface="Calibri" charset="0"/>
              <a:ea typeface="ＭＳ Ｐゴシック" charset="-128"/>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FFFFF"/>
                </a:solidFill>
                <a:effectLst/>
                <a:uLnTx/>
                <a:uFillTx/>
                <a:latin typeface="Calibri" charset="0"/>
                <a:ea typeface="ＭＳ Ｐゴシック" charset="-128"/>
                <a:cs typeface="+mn-cs"/>
              </a:rPr>
              <a:t>Merci</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err="1">
                <a:ln>
                  <a:noFill/>
                </a:ln>
                <a:solidFill>
                  <a:srgbClr val="FFFFFF"/>
                </a:solidFill>
                <a:effectLst/>
                <a:uLnTx/>
                <a:uFillTx/>
                <a:latin typeface="Calibri" charset="0"/>
                <a:ea typeface="ＭＳ Ｐゴシック" charset="-128"/>
                <a:cs typeface="+mn-cs"/>
              </a:rPr>
              <a:t>谢谢</a:t>
            </a:r>
            <a:endParaRPr kumimoji="0" lang="en-US" altLang="en-US" sz="2800" b="0" i="0" u="none" strike="noStrike" kern="1200" cap="none" spc="0" normalizeH="0" baseline="0" noProof="0" dirty="0">
              <a:ln>
                <a:noFill/>
              </a:ln>
              <a:solidFill>
                <a:srgbClr val="FFFFFF"/>
              </a:solidFill>
              <a:effectLst/>
              <a:uLnTx/>
              <a:uFillTx/>
              <a:latin typeface="Calibri" charset="0"/>
              <a:ea typeface="ＭＳ Ｐゴシック" charset="-128"/>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err="1">
                <a:ln>
                  <a:noFill/>
                </a:ln>
                <a:solidFill>
                  <a:srgbClr val="FFFFFF"/>
                </a:solidFill>
                <a:effectLst/>
                <a:uLnTx/>
                <a:uFillTx/>
                <a:latin typeface="Calibri" charset="0"/>
                <a:ea typeface="ＭＳ Ｐゴシック" charset="-128"/>
                <a:cs typeface="+mn-cs"/>
              </a:rPr>
              <a:t>ありがとう</a:t>
            </a:r>
            <a:endParaRPr kumimoji="0" lang="en-US" altLang="en-US" sz="2800" b="0" i="0" u="none" strike="noStrike" kern="1200" cap="none" spc="0" normalizeH="0" baseline="0" noProof="0" dirty="0">
              <a:ln>
                <a:noFill/>
              </a:ln>
              <a:solidFill>
                <a:srgbClr val="FFFFFF"/>
              </a:solidFill>
              <a:effectLst/>
              <a:uLnTx/>
              <a:uFillTx/>
              <a:latin typeface="Calibri" charset="0"/>
              <a:ea typeface="ＭＳ Ｐゴシック" charset="-128"/>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FFFFF"/>
                </a:solidFill>
                <a:effectLst/>
                <a:uLnTx/>
                <a:uFillTx/>
                <a:latin typeface="Calibri" charset="0"/>
                <a:ea typeface="ＭＳ Ｐゴシック" charset="-128"/>
                <a:cs typeface="+mn-cs"/>
              </a:rPr>
              <a:t>Gracias</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err="1">
                <a:ln>
                  <a:noFill/>
                </a:ln>
                <a:solidFill>
                  <a:srgbClr val="FFFFFF"/>
                </a:solidFill>
                <a:effectLst/>
                <a:uLnTx/>
                <a:uFillTx/>
                <a:latin typeface="Calibri" charset="0"/>
                <a:ea typeface="ＭＳ Ｐゴシック" charset="-128"/>
                <a:cs typeface="+mn-cs"/>
              </a:rPr>
              <a:t>Kiitos</a:t>
            </a:r>
            <a:endParaRPr kumimoji="0" lang="en-US" altLang="en-US" sz="2800" b="0" i="0" u="none" strike="noStrike" kern="1200" cap="none" spc="0" normalizeH="0" baseline="0" noProof="0" dirty="0">
              <a:ln>
                <a:noFill/>
              </a:ln>
              <a:solidFill>
                <a:srgbClr val="FFFFFF"/>
              </a:solidFill>
              <a:effectLst/>
              <a:uLnTx/>
              <a:uFillTx/>
              <a:latin typeface="Calibri" charset="0"/>
              <a:ea typeface="ＭＳ Ｐゴシック" charset="-128"/>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err="1">
                <a:ln>
                  <a:noFill/>
                </a:ln>
                <a:solidFill>
                  <a:srgbClr val="FFFFFF"/>
                </a:solidFill>
                <a:effectLst/>
                <a:uLnTx/>
                <a:uFillTx/>
                <a:latin typeface="Calibri" charset="0"/>
                <a:ea typeface="ＭＳ Ｐゴシック" charset="-128"/>
                <a:cs typeface="+mn-cs"/>
              </a:rPr>
              <a:t>감사합니다</a:t>
            </a:r>
            <a:endParaRPr kumimoji="0" lang="en-US" altLang="en-US" sz="2800" b="0" i="0" u="none" strike="noStrike" kern="1200" cap="none" spc="0" normalizeH="0" baseline="0" noProof="0" dirty="0">
              <a:ln>
                <a:noFill/>
              </a:ln>
              <a:solidFill>
                <a:srgbClr val="FFFFFF"/>
              </a:solidFill>
              <a:effectLst/>
              <a:uLnTx/>
              <a:uFillTx/>
              <a:latin typeface="Calibri" charset="0"/>
              <a:ea typeface="ＭＳ Ｐゴシック" charset="-128"/>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err="1">
                <a:ln>
                  <a:noFill/>
                </a:ln>
                <a:solidFill>
                  <a:srgbClr val="FFFFFF"/>
                </a:solidFill>
                <a:effectLst/>
                <a:uLnTx/>
                <a:uFillTx/>
                <a:latin typeface="Calibri" charset="0"/>
                <a:ea typeface="ＭＳ Ｐゴシック" charset="-128"/>
                <a:cs typeface="+mn-cs"/>
              </a:rPr>
              <a:t>धन्यवाद</a:t>
            </a:r>
            <a:endParaRPr kumimoji="0" lang="en-US" altLang="en-US" sz="2800" b="0" i="0" u="none" strike="noStrike" kern="1200" cap="none" spc="0" normalizeH="0" baseline="0" noProof="0" dirty="0">
              <a:ln>
                <a:noFill/>
              </a:ln>
              <a:solidFill>
                <a:srgbClr val="FFFFFF"/>
              </a:solidFill>
              <a:effectLst/>
              <a:uLnTx/>
              <a:uFillTx/>
              <a:latin typeface="Calibri" charset="0"/>
              <a:ea typeface="ＭＳ Ｐゴシック" charset="-128"/>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ar-SA" sz="2800" b="0" i="0" u="none" strike="noStrike" kern="1200" cap="none" spc="0" normalizeH="0" baseline="0" noProof="0" dirty="0">
                <a:ln>
                  <a:noFill/>
                </a:ln>
                <a:solidFill>
                  <a:srgbClr val="FFFFFF"/>
                </a:solidFill>
                <a:effectLst/>
                <a:uLnTx/>
                <a:uFillTx/>
                <a:latin typeface="Calibri" charset="0"/>
                <a:ea typeface="ＭＳ Ｐゴシック" charset="-128"/>
                <a:cs typeface="Arial" panose="020B0604020202020204" pitchFamily="34" charset="0"/>
              </a:rPr>
              <a:t>شكرًا</a:t>
            </a:r>
            <a:endParaRPr kumimoji="0" lang="en-GB" sz="2800" b="0" i="0" u="none" strike="noStrike" kern="1200" cap="none" spc="0" normalizeH="0" baseline="0" noProof="0" dirty="0">
              <a:ln>
                <a:noFill/>
              </a:ln>
              <a:solidFill>
                <a:srgbClr val="FFFFFF"/>
              </a:solidFill>
              <a:effectLst/>
              <a:uLnTx/>
              <a:uFillTx/>
              <a:latin typeface="Calibri" charset="0"/>
              <a:ea typeface="ＭＳ Ｐゴシック" charset="-128"/>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as-IN" altLang="en-US" sz="2800" b="0" i="0" u="none" strike="noStrike" kern="1200" cap="none" spc="0" normalizeH="0" baseline="0" noProof="0" dirty="0">
                <a:ln>
                  <a:noFill/>
                </a:ln>
                <a:solidFill>
                  <a:srgbClr val="FFFFFF"/>
                </a:solidFill>
                <a:effectLst/>
                <a:uLnTx/>
                <a:uFillTx/>
                <a:latin typeface="Calibri" charset="0"/>
                <a:ea typeface="ＭＳ Ｐゴシック" charset="-128"/>
              </a:rPr>
              <a:t>ধন্যবাদ</a:t>
            </a:r>
            <a:r>
              <a:rPr kumimoji="0" lang="ar-AE" altLang="en-US" sz="2800" b="0" i="0" u="none" strike="noStrike" kern="1200" cap="none" spc="0" normalizeH="0" baseline="0" noProof="0" dirty="0">
                <a:ln>
                  <a:noFill/>
                </a:ln>
                <a:solidFill>
                  <a:srgbClr val="FFFFFF"/>
                </a:solidFill>
                <a:effectLst/>
                <a:uLnTx/>
                <a:uFillTx/>
                <a:latin typeface="Calibri" charset="0"/>
                <a:ea typeface="ＭＳ Ｐゴシック" charset="-128"/>
                <a:cs typeface="Arial" panose="020B0604020202020204" pitchFamily="34" charset="0"/>
              </a:rPr>
              <a:t> </a:t>
            </a:r>
            <a:endParaRPr kumimoji="0" lang="en-US" altLang="en-US" sz="2800" b="0" i="0" u="none" strike="noStrike" kern="1200" cap="none" spc="0" normalizeH="0" baseline="0" noProof="0" dirty="0">
              <a:ln>
                <a:noFill/>
              </a:ln>
              <a:solidFill>
                <a:srgbClr val="FFFFFF"/>
              </a:solidFill>
              <a:effectLst/>
              <a:uLnTx/>
              <a:uFillTx/>
              <a:latin typeface="Calibri" charset="0"/>
              <a:ea typeface="ＭＳ Ｐゴシック" charset="-128"/>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he-IL" altLang="en-US" sz="2800" b="0" i="0" u="none" strike="noStrike" kern="1200" cap="none" spc="0" normalizeH="0" baseline="0" noProof="0" dirty="0">
                <a:ln>
                  <a:noFill/>
                </a:ln>
                <a:solidFill>
                  <a:srgbClr val="FFFFFF"/>
                </a:solidFill>
                <a:effectLst/>
                <a:uLnTx/>
                <a:uFillTx/>
                <a:latin typeface="Calibri" charset="0"/>
                <a:ea typeface="ＭＳ Ｐゴシック" charset="-128"/>
                <a:cs typeface="Arial" panose="020B0604020202020204" pitchFamily="34" charset="0"/>
              </a:rPr>
              <a:t>תודה</a:t>
            </a:r>
            <a:endParaRPr kumimoji="0" lang="en-US" altLang="en-US" sz="2800" b="0" i="0" u="none" strike="noStrike" kern="1200" cap="none" spc="0" normalizeH="0" baseline="0" noProof="0" dirty="0">
              <a:ln>
                <a:noFill/>
              </a:ln>
              <a:solidFill>
                <a:srgbClr val="FFFFFF"/>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728756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dirty="0">
                <a:ln>
                  <a:noFill/>
                </a:ln>
                <a:solidFill>
                  <a:srgbClr val="FFFFFF"/>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r"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dirty="0">
                <a:ln>
                  <a:noFill/>
                </a:ln>
                <a:solidFill>
                  <a:srgbClr val="FFFFFF"/>
                </a:solidFill>
                <a:effectLst/>
                <a:uLnTx/>
                <a:uFillTx/>
                <a:latin typeface="Calibri" charset="0"/>
                <a:ea typeface="ＭＳ Ｐゴシック" charset="-128"/>
                <a:cs typeface="+mn-cs"/>
              </a:rPr>
            </a:br>
            <a:r>
              <a:rPr kumimoji="0" lang="en-US" altLang="x-none" sz="1200" b="0" i="0" u="none" strike="noStrike" kern="1200" cap="none" spc="0" normalizeH="0" baseline="0" noProof="0" dirty="0" err="1">
                <a:ln>
                  <a:noFill/>
                </a:ln>
                <a:solidFill>
                  <a:srgbClr val="FFFFFF"/>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dirty="0">
                <a:ln>
                  <a:noFill/>
                </a:ln>
                <a:solidFill>
                  <a:srgbClr val="FFFFFF"/>
                </a:solidFill>
                <a:effectLst/>
                <a:uLnTx/>
                <a:uFillTx/>
                <a:latin typeface="Calibri" charset="0"/>
                <a:ea typeface="ＭＳ Ｐゴシック" charset="-128"/>
                <a:cs typeface="+mn-cs"/>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GB"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rPr>
              <a:t>© 2020 Arm Limited (or its affiliates)</a:t>
            </a:r>
            <a:endParaRPr kumimoji="0" lang="en-US"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19776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425454" y="1762188"/>
            <a:ext cx="11345332" cy="469957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‹Nr.›</a:t>
            </a:fld>
            <a:endParaRPr lang="de-DE" dirty="0"/>
          </a:p>
        </p:txBody>
      </p:sp>
      <p:sp>
        <p:nvSpPr>
          <p:cNvPr id="7" name="Fußzeilenplatzhalter 6"/>
          <p:cNvSpPr>
            <a:spLocks noGrp="1"/>
          </p:cNvSpPr>
          <p:nvPr>
            <p:ph type="ftr" sz="quarter" idx="12"/>
          </p:nvPr>
        </p:nvSpPr>
        <p:spPr/>
        <p:txBody>
          <a:bodyPr/>
          <a:lstStyle/>
          <a:p>
            <a:r>
              <a:rPr lang="de-DE"/>
              <a:t>Rafael Stahl (TUM)</a:t>
            </a:r>
            <a:endParaRPr lang="en-US" dirty="0"/>
          </a:p>
        </p:txBody>
      </p:sp>
      <p:sp>
        <p:nvSpPr>
          <p:cNvPr id="6" name="Titel 1"/>
          <p:cNvSpPr>
            <a:spLocks noGrp="1"/>
          </p:cNvSpPr>
          <p:nvPr>
            <p:ph type="title" hasCustomPrompt="1"/>
          </p:nvPr>
        </p:nvSpPr>
        <p:spPr>
          <a:xfrm>
            <a:off x="425454" y="99433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40890321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dirty="0">
                <a:ln>
                  <a:noFill/>
                </a:ln>
                <a:solidFill>
                  <a:srgbClr val="FFFFFF"/>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r"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dirty="0">
                <a:ln>
                  <a:noFill/>
                </a:ln>
                <a:solidFill>
                  <a:srgbClr val="FFFFFF"/>
                </a:solidFill>
                <a:effectLst/>
                <a:uLnTx/>
                <a:uFillTx/>
                <a:latin typeface="Calibri" charset="0"/>
                <a:ea typeface="ＭＳ Ｐゴシック" charset="-128"/>
                <a:cs typeface="+mn-cs"/>
              </a:rPr>
            </a:br>
            <a:r>
              <a:rPr kumimoji="0" lang="en-US" altLang="x-none" sz="1200" b="0" i="0" u="none" strike="noStrike" kern="1200" cap="none" spc="0" normalizeH="0" baseline="0" noProof="0" dirty="0" err="1">
                <a:ln>
                  <a:noFill/>
                </a:ln>
                <a:solidFill>
                  <a:srgbClr val="FFFFFF"/>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dirty="0">
                <a:ln>
                  <a:noFill/>
                </a:ln>
                <a:solidFill>
                  <a:srgbClr val="FFFFFF"/>
                </a:solidFill>
                <a:effectLst/>
                <a:uLnTx/>
                <a:uFillTx/>
                <a:latin typeface="Calibri" charset="0"/>
                <a:ea typeface="ＭＳ Ｐゴシック" charset="-128"/>
                <a:cs typeface="+mn-cs"/>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GB"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rPr>
              <a:t>© 2020 Arm Limited (or its affiliates)</a:t>
            </a:r>
            <a:endParaRPr kumimoji="0" lang="en-US" altLang="en-US" sz="1000" b="0" i="0" u="none" strike="noStrike" kern="1200" cap="none" spc="0" normalizeH="0" baseline="0" noProof="0" dirty="0">
              <a:ln>
                <a:noFill/>
              </a:ln>
              <a:solidFill>
                <a:srgbClr val="E5ECEB"/>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869085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2080774" name="Rectangle 6"/>
          <p:cNvSpPr>
            <a:spLocks noGrp="1" noChangeArrowheads="1"/>
          </p:cNvSpPr>
          <p:nvPr>
            <p:ph type="ctrTitle" hasCustomPrompt="1"/>
          </p:nvPr>
        </p:nvSpPr>
        <p:spPr>
          <a:xfrm>
            <a:off x="431800" y="1908214"/>
            <a:ext cx="11040533" cy="1516063"/>
          </a:xfrm>
        </p:spPr>
        <p:txBody>
          <a:bodyPr/>
          <a:lstStyle>
            <a:lvl1pPr algn="ctr">
              <a:defRPr sz="3400"/>
            </a:lvl1pPr>
          </a:lstStyle>
          <a:p>
            <a:pPr lvl="0"/>
            <a:r>
              <a:rPr lang="en-US" noProof="0" dirty="0"/>
              <a:t>Title (Arial Bold, 34 Pt)</a:t>
            </a:r>
            <a:br>
              <a:rPr lang="en-US" noProof="0" dirty="0"/>
            </a:br>
            <a:r>
              <a:rPr lang="en-US" noProof="0" dirty="0"/>
              <a:t>Two lines possible</a:t>
            </a:r>
          </a:p>
        </p:txBody>
      </p:sp>
      <p:sp>
        <p:nvSpPr>
          <p:cNvPr id="10" name="Rectangle 7"/>
          <p:cNvSpPr>
            <a:spLocks noGrp="1" noChangeArrowheads="1"/>
          </p:cNvSpPr>
          <p:nvPr>
            <p:ph type="subTitle" idx="1" hasCustomPrompt="1"/>
          </p:nvPr>
        </p:nvSpPr>
        <p:spPr>
          <a:xfrm>
            <a:off x="431800" y="3573501"/>
            <a:ext cx="11040533" cy="1079750"/>
          </a:xfrm>
        </p:spPr>
        <p:txBody>
          <a:bodyPr/>
          <a:lstStyle>
            <a:lvl1pPr marL="0" marR="0" indent="0" algn="ctr" defTabSz="1136622" rtl="0" eaLnBrk="1" fontAlgn="base" latinLnBrk="0" hangingPunct="1">
              <a:lnSpc>
                <a:spcPct val="110000"/>
              </a:lnSpc>
              <a:spcBef>
                <a:spcPts val="2400"/>
              </a:spcBef>
              <a:spcAft>
                <a:spcPts val="600"/>
              </a:spcAft>
              <a:buClr>
                <a:srgbClr val="0000CC"/>
              </a:buClr>
              <a:buSzPct val="85000"/>
              <a:buFont typeface="Wingdings" pitchFamily="2" charset="2"/>
              <a:buNone/>
              <a:tabLst>
                <a:tab pos="228594" algn="l"/>
              </a:tabLst>
              <a:defRPr sz="2200">
                <a:solidFill>
                  <a:schemeClr val="tx1"/>
                </a:solidFill>
              </a:defRPr>
            </a:lvl1pPr>
          </a:lstStyle>
          <a:p>
            <a:pPr lvl="0"/>
            <a:r>
              <a:rPr lang="en-US" noProof="0" dirty="0"/>
              <a:t>Subtitle (Arial Bold, 22 Pt) </a:t>
            </a:r>
          </a:p>
          <a:p>
            <a:pPr lvl="0"/>
            <a:endParaRPr lang="en-US" noProof="0" dirty="0"/>
          </a:p>
        </p:txBody>
      </p:sp>
      <p:sp>
        <p:nvSpPr>
          <p:cNvPr id="7" name="Textplatzhalter 4"/>
          <p:cNvSpPr>
            <a:spLocks noGrp="1"/>
          </p:cNvSpPr>
          <p:nvPr>
            <p:ph type="body" sz="quarter" idx="12" hasCustomPrompt="1"/>
          </p:nvPr>
        </p:nvSpPr>
        <p:spPr>
          <a:xfrm>
            <a:off x="3253409" y="4796192"/>
            <a:ext cx="5400703" cy="720558"/>
          </a:xfrm>
        </p:spPr>
        <p:txBody>
          <a:bodyPr/>
          <a:lstStyle>
            <a:lvl1pPr marL="0" indent="0" algn="ctr">
              <a:lnSpc>
                <a:spcPct val="100000"/>
              </a:lnSpc>
              <a:spcBef>
                <a:spcPts val="0"/>
              </a:spcBef>
              <a:spcAft>
                <a:spcPts val="0"/>
              </a:spcAft>
              <a:defRPr sz="2000" b="1" baseline="0">
                <a:solidFill>
                  <a:schemeClr val="tx1"/>
                </a:solidFill>
              </a:defRPr>
            </a:lvl1pPr>
            <a:lvl2pPr marL="180000" indent="0">
              <a:buNone/>
              <a:defRPr/>
            </a:lvl2pPr>
            <a:lvl3pPr marL="540000" indent="0">
              <a:buNone/>
              <a:defRPr/>
            </a:lvl3pPr>
            <a:lvl4pPr marL="1246686" indent="0">
              <a:buNone/>
              <a:defRPr/>
            </a:lvl4pPr>
            <a:lvl5pPr marL="1473163" indent="0">
              <a:buNone/>
              <a:defRPr/>
            </a:lvl5pPr>
          </a:lstStyle>
          <a:p>
            <a:pPr lvl="0"/>
            <a:r>
              <a:rPr lang="de-DE" dirty="0"/>
              <a:t>Hahn-</a:t>
            </a:r>
            <a:r>
              <a:rPr lang="de-DE" dirty="0" err="1"/>
              <a:t>Schickard</a:t>
            </a:r>
            <a:r>
              <a:rPr lang="de-DE" dirty="0"/>
              <a:t> (Arial </a:t>
            </a:r>
            <a:r>
              <a:rPr lang="de-DE" dirty="0" err="1"/>
              <a:t>Bold</a:t>
            </a:r>
            <a:r>
              <a:rPr lang="de-DE" dirty="0"/>
              <a:t>, 20 Pt)</a:t>
            </a:r>
            <a:br>
              <a:rPr lang="de-DE" dirty="0"/>
            </a:br>
            <a:r>
              <a:rPr lang="de-DE" dirty="0"/>
              <a:t>Town, Germany (Arial </a:t>
            </a:r>
            <a:r>
              <a:rPr lang="de-DE" dirty="0" err="1"/>
              <a:t>Bold</a:t>
            </a:r>
            <a:r>
              <a:rPr lang="de-DE" dirty="0"/>
              <a:t>, 20 Pt)</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554199" y="260648"/>
            <a:ext cx="1943104" cy="1594800"/>
          </a:xfrm>
          <a:prstGeom prst="rect">
            <a:avLst/>
          </a:prstGeom>
        </p:spPr>
      </p:pic>
    </p:spTree>
    <p:extLst>
      <p:ext uri="{BB962C8B-B14F-4D97-AF65-F5344CB8AC3E}">
        <p14:creationId xmlns:p14="http://schemas.microsoft.com/office/powerpoint/2010/main" val="1523057900"/>
      </p:ext>
    </p:extLst>
  </p:cSld>
  <p:clrMapOvr>
    <a:masterClrMapping/>
  </p:clrMapOvr>
  <p:transition advTm="2000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Titelfolie">
    <p:spTree>
      <p:nvGrpSpPr>
        <p:cNvPr id="1" name=""/>
        <p:cNvGrpSpPr/>
        <p:nvPr/>
      </p:nvGrpSpPr>
      <p:grpSpPr>
        <a:xfrm>
          <a:off x="0" y="0"/>
          <a:ext cx="0" cy="0"/>
          <a:chOff x="0" y="0"/>
          <a:chExt cx="0" cy="0"/>
        </a:xfrm>
      </p:grpSpPr>
      <p:sp>
        <p:nvSpPr>
          <p:cNvPr id="2080774" name="Rectangle 6"/>
          <p:cNvSpPr>
            <a:spLocks noGrp="1" noChangeArrowheads="1"/>
          </p:cNvSpPr>
          <p:nvPr>
            <p:ph type="ctrTitle" hasCustomPrompt="1"/>
          </p:nvPr>
        </p:nvSpPr>
        <p:spPr>
          <a:xfrm>
            <a:off x="431800" y="1908214"/>
            <a:ext cx="11040533" cy="1516063"/>
          </a:xfrm>
        </p:spPr>
        <p:txBody>
          <a:bodyPr/>
          <a:lstStyle>
            <a:lvl1pPr algn="ctr">
              <a:defRPr sz="3400"/>
            </a:lvl1pPr>
          </a:lstStyle>
          <a:p>
            <a:pPr lvl="0"/>
            <a:r>
              <a:rPr lang="en-US" noProof="0" dirty="0"/>
              <a:t>Title (Arial Bold, 34 Pt)</a:t>
            </a:r>
            <a:br>
              <a:rPr lang="en-US" noProof="0" dirty="0"/>
            </a:br>
            <a:r>
              <a:rPr lang="en-US" noProof="0" dirty="0"/>
              <a:t>Two lines possible</a:t>
            </a:r>
          </a:p>
        </p:txBody>
      </p:sp>
      <p:sp>
        <p:nvSpPr>
          <p:cNvPr id="10" name="Rectangle 7"/>
          <p:cNvSpPr>
            <a:spLocks noGrp="1" noChangeArrowheads="1"/>
          </p:cNvSpPr>
          <p:nvPr>
            <p:ph type="subTitle" idx="1" hasCustomPrompt="1"/>
          </p:nvPr>
        </p:nvSpPr>
        <p:spPr>
          <a:xfrm>
            <a:off x="431800" y="3573501"/>
            <a:ext cx="11040533" cy="1079750"/>
          </a:xfrm>
        </p:spPr>
        <p:txBody>
          <a:bodyPr/>
          <a:lstStyle>
            <a:lvl1pPr marL="0" marR="0" indent="0" algn="ctr" defTabSz="1136622" rtl="0" eaLnBrk="1" fontAlgn="base" latinLnBrk="0" hangingPunct="1">
              <a:lnSpc>
                <a:spcPct val="110000"/>
              </a:lnSpc>
              <a:spcBef>
                <a:spcPts val="2400"/>
              </a:spcBef>
              <a:spcAft>
                <a:spcPts val="600"/>
              </a:spcAft>
              <a:buClr>
                <a:srgbClr val="0000CC"/>
              </a:buClr>
              <a:buSzPct val="85000"/>
              <a:buFont typeface="Wingdings" pitchFamily="2" charset="2"/>
              <a:buNone/>
              <a:tabLst>
                <a:tab pos="228594" algn="l"/>
              </a:tabLst>
              <a:defRPr sz="2200">
                <a:solidFill>
                  <a:schemeClr val="tx1"/>
                </a:solidFill>
              </a:defRPr>
            </a:lvl1pPr>
          </a:lstStyle>
          <a:p>
            <a:pPr lvl="0"/>
            <a:r>
              <a:rPr lang="en-US" noProof="0" dirty="0"/>
              <a:t>Subtitle (Arial Bold, 22 Pt) </a:t>
            </a:r>
          </a:p>
          <a:p>
            <a:pPr lvl="0"/>
            <a:endParaRPr lang="en-US" noProof="0" dirty="0"/>
          </a:p>
        </p:txBody>
      </p:sp>
      <p:sp>
        <p:nvSpPr>
          <p:cNvPr id="7" name="Textplatzhalter 4"/>
          <p:cNvSpPr>
            <a:spLocks noGrp="1"/>
          </p:cNvSpPr>
          <p:nvPr>
            <p:ph type="body" sz="quarter" idx="12" hasCustomPrompt="1"/>
          </p:nvPr>
        </p:nvSpPr>
        <p:spPr>
          <a:xfrm>
            <a:off x="3253409" y="4796192"/>
            <a:ext cx="5400703" cy="720558"/>
          </a:xfrm>
        </p:spPr>
        <p:txBody>
          <a:bodyPr/>
          <a:lstStyle>
            <a:lvl1pPr marL="0" indent="0" algn="ctr">
              <a:lnSpc>
                <a:spcPct val="100000"/>
              </a:lnSpc>
              <a:spcBef>
                <a:spcPts val="0"/>
              </a:spcBef>
              <a:spcAft>
                <a:spcPts val="0"/>
              </a:spcAft>
              <a:defRPr sz="2000" b="1" baseline="0">
                <a:solidFill>
                  <a:schemeClr val="tx1"/>
                </a:solidFill>
              </a:defRPr>
            </a:lvl1pPr>
            <a:lvl2pPr marL="180000" indent="0">
              <a:buNone/>
              <a:defRPr/>
            </a:lvl2pPr>
            <a:lvl3pPr marL="540000" indent="0">
              <a:buNone/>
              <a:defRPr/>
            </a:lvl3pPr>
            <a:lvl4pPr marL="1246686" indent="0">
              <a:buNone/>
              <a:defRPr/>
            </a:lvl4pPr>
            <a:lvl5pPr marL="1473163" indent="0">
              <a:buNone/>
              <a:defRPr/>
            </a:lvl5pPr>
          </a:lstStyle>
          <a:p>
            <a:pPr lvl="0"/>
            <a:r>
              <a:rPr lang="de-DE" dirty="0"/>
              <a:t>Hahn-</a:t>
            </a:r>
            <a:r>
              <a:rPr lang="de-DE" dirty="0" err="1"/>
              <a:t>Schickard</a:t>
            </a:r>
            <a:r>
              <a:rPr lang="de-DE" dirty="0"/>
              <a:t> (Arial </a:t>
            </a:r>
            <a:r>
              <a:rPr lang="de-DE" dirty="0" err="1"/>
              <a:t>Bold</a:t>
            </a:r>
            <a:r>
              <a:rPr lang="de-DE" dirty="0"/>
              <a:t>, 20 Pt)</a:t>
            </a:r>
            <a:br>
              <a:rPr lang="de-DE" dirty="0"/>
            </a:br>
            <a:r>
              <a:rPr lang="de-DE" dirty="0"/>
              <a:t>Town, Germany (Arial </a:t>
            </a:r>
            <a:r>
              <a:rPr lang="de-DE" dirty="0" err="1"/>
              <a:t>Bold</a:t>
            </a:r>
            <a:r>
              <a:rPr lang="de-DE" dirty="0"/>
              <a:t>, 20 Pt)</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549575" y="260648"/>
            <a:ext cx="1947728" cy="1166400"/>
          </a:xfrm>
          <a:prstGeom prst="rect">
            <a:avLst/>
          </a:prstGeom>
        </p:spPr>
      </p:pic>
    </p:spTree>
    <p:extLst>
      <p:ext uri="{BB962C8B-B14F-4D97-AF65-F5344CB8AC3E}">
        <p14:creationId xmlns:p14="http://schemas.microsoft.com/office/powerpoint/2010/main" val="2140076281"/>
      </p:ext>
    </p:extLst>
  </p:cSld>
  <p:clrMapOvr>
    <a:masterClrMapping/>
  </p:clrMapOvr>
  <p:transition advTm="20000"/>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Title/Headline, two lines possible (Arial Bold, 28 Pt)</a:t>
            </a:r>
          </a:p>
        </p:txBody>
      </p:sp>
      <p:sp>
        <p:nvSpPr>
          <p:cNvPr id="3" name="Inhaltsplatzhalter 2"/>
          <p:cNvSpPr>
            <a:spLocks noGrp="1"/>
          </p:cNvSpPr>
          <p:nvPr>
            <p:ph idx="1" hasCustomPrompt="1"/>
          </p:nvPr>
        </p:nvSpPr>
        <p:spPr/>
        <p:txBody>
          <a:bodyPr/>
          <a:lstStyle>
            <a:lvl1pPr marL="180000" indent="-180000">
              <a:spcBef>
                <a:spcPts val="3200"/>
              </a:spcBef>
              <a:spcAft>
                <a:spcPts val="200"/>
              </a:spcAft>
              <a:defRPr lang="en-US" sz="2200" b="1" baseline="0" noProof="0" dirty="0" smtClean="0">
                <a:solidFill>
                  <a:schemeClr val="tx1"/>
                </a:solidFill>
                <a:latin typeface="+mn-lt"/>
                <a:ea typeface="+mn-ea"/>
                <a:cs typeface="+mn-cs"/>
              </a:defRPr>
            </a:lvl1pPr>
            <a:lvl2pPr marL="540000" indent="-360000">
              <a:spcBef>
                <a:spcPts val="800"/>
              </a:spcBef>
              <a:defRPr lang="en-US" sz="2000" baseline="0" noProof="0" dirty="0" smtClean="0">
                <a:solidFill>
                  <a:schemeClr val="tx1"/>
                </a:solidFill>
                <a:latin typeface="+mn-lt"/>
              </a:defRPr>
            </a:lvl2pPr>
            <a:lvl3pPr marL="792000" indent="-252000">
              <a:spcBef>
                <a:spcPts val="200"/>
              </a:spcBef>
              <a:defRPr lang="en-US" sz="1800" noProof="0" dirty="0" smtClean="0">
                <a:solidFill>
                  <a:schemeClr val="tx1"/>
                </a:solidFill>
                <a:latin typeface="+mn-lt"/>
              </a:defRPr>
            </a:lvl3pPr>
          </a:lstStyle>
          <a:p>
            <a:pPr lvl="0"/>
            <a:r>
              <a:rPr lang="en-US" noProof="0" dirty="0"/>
              <a:t>First level (Subtitle, Arial Bold, 22 Pt)</a:t>
            </a:r>
          </a:p>
          <a:p>
            <a:pPr lvl="1"/>
            <a:r>
              <a:rPr lang="en-US" noProof="0" dirty="0"/>
              <a:t>Second level (Arial, 20 Pt)</a:t>
            </a:r>
          </a:p>
          <a:p>
            <a:pPr lvl="2"/>
            <a:r>
              <a:rPr lang="en-US" noProof="0" dirty="0"/>
              <a:t>Third level (Arial, 18 Pt)</a:t>
            </a:r>
          </a:p>
          <a:p>
            <a:pPr lvl="0"/>
            <a:r>
              <a:rPr lang="en-US" noProof="0" dirty="0"/>
              <a:t>First level (Subtitle, Arial Bold, 22 Pt)</a:t>
            </a:r>
          </a:p>
          <a:p>
            <a:pPr lvl="1"/>
            <a:r>
              <a:rPr lang="en-US" noProof="0" dirty="0"/>
              <a:t>Second level (Arial, 20 Pt)</a:t>
            </a:r>
          </a:p>
          <a:p>
            <a:pPr lvl="1"/>
            <a:r>
              <a:rPr lang="en-US" noProof="0" dirty="0"/>
              <a:t>Second level (Arial, 20 Pt)</a:t>
            </a:r>
          </a:p>
          <a:p>
            <a:pPr lvl="1"/>
            <a:r>
              <a:rPr lang="en-US" noProof="0" dirty="0"/>
              <a:t>Second level (Arial, 20 Pt)</a:t>
            </a:r>
          </a:p>
          <a:p>
            <a:pPr lvl="2"/>
            <a:r>
              <a:rPr lang="en-US" noProof="0" dirty="0"/>
              <a:t>Third level (Arial, 18 Pt)</a:t>
            </a:r>
          </a:p>
          <a:p>
            <a:pPr lvl="3"/>
            <a:r>
              <a:rPr lang="en-US" noProof="0" dirty="0"/>
              <a:t>Don’t use a fourth level!</a:t>
            </a:r>
          </a:p>
          <a:p>
            <a:pPr lvl="1"/>
            <a:r>
              <a:rPr lang="en-US" noProof="0" dirty="0"/>
              <a:t>Second level (Arial, 20 Pt)</a:t>
            </a:r>
          </a:p>
          <a:p>
            <a:pPr marL="180000" lvl="0" indent="-180000" algn="l" defTabSz="1136622" rtl="0" eaLnBrk="1" fontAlgn="base" hangingPunct="1">
              <a:spcBef>
                <a:spcPts val="3600"/>
              </a:spcBef>
              <a:spcAft>
                <a:spcPts val="200"/>
              </a:spcAft>
              <a:buClr>
                <a:srgbClr val="0000CC"/>
              </a:buClr>
              <a:buSzPct val="85000"/>
              <a:buFont typeface="Wingdings" pitchFamily="2" charset="2"/>
              <a:buBlip>
                <a:blip r:embed="rId2"/>
              </a:buBlip>
              <a:tabLst>
                <a:tab pos="180975" algn="l"/>
              </a:tabLst>
            </a:pPr>
            <a:endParaRPr lang="en-US" noProof="0" dirty="0"/>
          </a:p>
        </p:txBody>
      </p:sp>
      <p:sp>
        <p:nvSpPr>
          <p:cNvPr id="4" name="Fußzeilenplatzhalter 3"/>
          <p:cNvSpPr>
            <a:spLocks noGrp="1"/>
          </p:cNvSpPr>
          <p:nvPr>
            <p:ph type="ftr" sz="quarter" idx="10"/>
          </p:nvPr>
        </p:nvSpPr>
        <p:spPr/>
        <p:txBody>
          <a:bodyPr/>
          <a:lstStyle>
            <a:lvl1pPr algn="l">
              <a:defRPr/>
            </a:lvl1pPr>
          </a:lstStyle>
          <a:p>
            <a:r>
              <a:rPr lang="en-US"/>
              <a:t>Daniel.Rossbach@Hahn-Schickard.de - Tel.: +49-761-2038527</a:t>
            </a:r>
            <a:endParaRPr lang="de-DE" dirty="0"/>
          </a:p>
        </p:txBody>
      </p:sp>
      <p:sp>
        <p:nvSpPr>
          <p:cNvPr id="5" name="Foliennummernplatzhalter 4"/>
          <p:cNvSpPr>
            <a:spLocks noGrp="1"/>
          </p:cNvSpPr>
          <p:nvPr>
            <p:ph type="sldNum" sz="quarter" idx="11"/>
          </p:nvPr>
        </p:nvSpPr>
        <p:spPr/>
        <p:txBody>
          <a:bodyPr/>
          <a:lstStyle/>
          <a:p>
            <a:fld id="{0625EBFC-0345-4FA4-A801-51797D94B198}" type="slidenum">
              <a:rPr lang="de-DE" smtClean="0"/>
              <a:t>‹Nr.›</a:t>
            </a:fld>
            <a:endParaRPr lang="de-DE" dirty="0"/>
          </a:p>
        </p:txBody>
      </p:sp>
    </p:spTree>
    <p:extLst>
      <p:ext uri="{BB962C8B-B14F-4D97-AF65-F5344CB8AC3E}">
        <p14:creationId xmlns:p14="http://schemas.microsoft.com/office/powerpoint/2010/main" val="2840023704"/>
      </p:ext>
    </p:extLst>
  </p:cSld>
  <p:clrMapOvr>
    <a:masterClrMapping/>
  </p:clrMapOvr>
  <p:transition advTm="2000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Title/Headline, two lines possible (Arial Bold, 28 Pt)</a:t>
            </a:r>
          </a:p>
        </p:txBody>
      </p:sp>
      <p:sp>
        <p:nvSpPr>
          <p:cNvPr id="4" name="Fußzeilenplatzhalter 3"/>
          <p:cNvSpPr>
            <a:spLocks noGrp="1"/>
          </p:cNvSpPr>
          <p:nvPr>
            <p:ph type="ftr" sz="quarter" idx="10"/>
          </p:nvPr>
        </p:nvSpPr>
        <p:spPr/>
        <p:txBody>
          <a:bodyPr/>
          <a:lstStyle>
            <a:lvl1pPr algn="l">
              <a:defRPr/>
            </a:lvl1pPr>
          </a:lstStyle>
          <a:p>
            <a:r>
              <a:rPr lang="en-US"/>
              <a:t>Daniel.Rossbach@Hahn-Schickard.de - Tel.: +49-761-2038527</a:t>
            </a:r>
            <a:endParaRPr lang="de-DE" dirty="0"/>
          </a:p>
        </p:txBody>
      </p:sp>
      <p:sp>
        <p:nvSpPr>
          <p:cNvPr id="5" name="Foliennummernplatzhalter 4"/>
          <p:cNvSpPr>
            <a:spLocks noGrp="1"/>
          </p:cNvSpPr>
          <p:nvPr>
            <p:ph type="sldNum" sz="quarter" idx="11"/>
          </p:nvPr>
        </p:nvSpPr>
        <p:spPr/>
        <p:txBody>
          <a:bodyPr/>
          <a:lstStyle/>
          <a:p>
            <a:fld id="{0625EBFC-0345-4FA4-A801-51797D94B198}" type="slidenum">
              <a:rPr lang="de-DE" smtClean="0"/>
              <a:t>‹Nr.›</a:t>
            </a:fld>
            <a:endParaRPr lang="de-DE" dirty="0"/>
          </a:p>
        </p:txBody>
      </p:sp>
      <p:sp>
        <p:nvSpPr>
          <p:cNvPr id="6" name="Inhaltsplatzhalter 2"/>
          <p:cNvSpPr>
            <a:spLocks noGrp="1"/>
          </p:cNvSpPr>
          <p:nvPr>
            <p:ph idx="1" hasCustomPrompt="1"/>
          </p:nvPr>
        </p:nvSpPr>
        <p:spPr>
          <a:xfrm>
            <a:off x="55035" y="1341444"/>
            <a:ext cx="7553329" cy="4967287"/>
          </a:xfrm>
        </p:spPr>
        <p:txBody>
          <a:bodyPr/>
          <a:lstStyle>
            <a:lvl1pPr marL="180000" indent="-180000">
              <a:spcBef>
                <a:spcPts val="3200"/>
              </a:spcBef>
              <a:spcAft>
                <a:spcPts val="200"/>
              </a:spcAft>
              <a:defRPr lang="en-US" sz="2200" b="1" baseline="0" noProof="0" dirty="0" smtClean="0">
                <a:solidFill>
                  <a:schemeClr val="tx1"/>
                </a:solidFill>
                <a:latin typeface="+mn-lt"/>
                <a:ea typeface="+mn-ea"/>
                <a:cs typeface="+mn-cs"/>
              </a:defRPr>
            </a:lvl1pPr>
            <a:lvl2pPr marL="540000" indent="-360000">
              <a:spcBef>
                <a:spcPts val="800"/>
              </a:spcBef>
              <a:defRPr lang="en-US" sz="2000" baseline="0" noProof="0" dirty="0" smtClean="0">
                <a:solidFill>
                  <a:schemeClr val="tx1"/>
                </a:solidFill>
                <a:latin typeface="+mn-lt"/>
              </a:defRPr>
            </a:lvl2pPr>
            <a:lvl3pPr marL="792000" indent="-252000">
              <a:spcBef>
                <a:spcPts val="200"/>
              </a:spcBef>
              <a:defRPr lang="en-US" sz="1800" noProof="0" dirty="0" smtClean="0">
                <a:solidFill>
                  <a:schemeClr val="tx1"/>
                </a:solidFill>
                <a:latin typeface="+mn-lt"/>
              </a:defRPr>
            </a:lvl3pPr>
          </a:lstStyle>
          <a:p>
            <a:pPr lvl="0"/>
            <a:r>
              <a:rPr lang="en-US" noProof="0" dirty="0"/>
              <a:t>First level (Subtitle, Arial Bold, 22 Pt)</a:t>
            </a:r>
          </a:p>
          <a:p>
            <a:pPr lvl="1"/>
            <a:r>
              <a:rPr lang="en-US" noProof="0" dirty="0"/>
              <a:t>Second level (Arial, 20 Pt)</a:t>
            </a:r>
          </a:p>
          <a:p>
            <a:pPr lvl="2"/>
            <a:r>
              <a:rPr lang="en-US" noProof="0" dirty="0"/>
              <a:t>Third level (Arial, 18 Pt)</a:t>
            </a:r>
          </a:p>
          <a:p>
            <a:pPr lvl="0"/>
            <a:r>
              <a:rPr lang="en-US" noProof="0" dirty="0"/>
              <a:t>First level (Subtitle, Arial Bold, 22 Pt)</a:t>
            </a:r>
          </a:p>
          <a:p>
            <a:pPr lvl="1"/>
            <a:r>
              <a:rPr lang="en-US" noProof="0" dirty="0"/>
              <a:t>Second level (Arial, 20 Pt)</a:t>
            </a:r>
          </a:p>
          <a:p>
            <a:pPr lvl="1"/>
            <a:r>
              <a:rPr lang="en-US" noProof="0" dirty="0"/>
              <a:t>Second level (Arial, 20 Pt)</a:t>
            </a:r>
          </a:p>
          <a:p>
            <a:pPr lvl="1"/>
            <a:r>
              <a:rPr lang="en-US" noProof="0" dirty="0"/>
              <a:t>Second level (Arial, 20 Pt)</a:t>
            </a:r>
          </a:p>
          <a:p>
            <a:pPr lvl="2"/>
            <a:r>
              <a:rPr lang="en-US" noProof="0" dirty="0"/>
              <a:t>Third level (Arial, 18 Pt)</a:t>
            </a:r>
          </a:p>
          <a:p>
            <a:pPr lvl="3"/>
            <a:r>
              <a:rPr lang="en-US" noProof="0" dirty="0"/>
              <a:t>Don’t use a fourth level!</a:t>
            </a:r>
          </a:p>
          <a:p>
            <a:pPr lvl="1"/>
            <a:r>
              <a:rPr lang="en-US" noProof="0" dirty="0"/>
              <a:t>Second level (Arial, 20 Pt)</a:t>
            </a:r>
          </a:p>
          <a:p>
            <a:pPr marL="180000" lvl="0" indent="-180000" algn="l" defTabSz="1136622" rtl="0" eaLnBrk="1" fontAlgn="base" hangingPunct="1">
              <a:spcBef>
                <a:spcPts val="3600"/>
              </a:spcBef>
              <a:spcAft>
                <a:spcPts val="200"/>
              </a:spcAft>
              <a:buClr>
                <a:srgbClr val="0000CC"/>
              </a:buClr>
              <a:buSzPct val="85000"/>
              <a:buFont typeface="Wingdings" pitchFamily="2" charset="2"/>
              <a:buBlip>
                <a:blip r:embed="rId2"/>
              </a:buBlip>
              <a:tabLst>
                <a:tab pos="180975" algn="l"/>
              </a:tabLst>
            </a:pPr>
            <a:endParaRPr lang="en-US" noProof="0" dirty="0"/>
          </a:p>
        </p:txBody>
      </p:sp>
    </p:spTree>
    <p:extLst>
      <p:ext uri="{BB962C8B-B14F-4D97-AF65-F5344CB8AC3E}">
        <p14:creationId xmlns:p14="http://schemas.microsoft.com/office/powerpoint/2010/main" val="1189633517"/>
      </p:ext>
    </p:extLst>
  </p:cSld>
  <p:clrMapOvr>
    <a:masterClrMapping/>
  </p:clrMapOvr>
  <p:transition advTm="2000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Title/Headline, two lines possible (Arial Bold, 28 Pt)</a:t>
            </a:r>
          </a:p>
        </p:txBody>
      </p:sp>
      <p:sp>
        <p:nvSpPr>
          <p:cNvPr id="5" name="Fußzeilenplatzhalter 4"/>
          <p:cNvSpPr>
            <a:spLocks noGrp="1"/>
          </p:cNvSpPr>
          <p:nvPr>
            <p:ph type="ftr" sz="quarter" idx="10"/>
          </p:nvPr>
        </p:nvSpPr>
        <p:spPr/>
        <p:txBody>
          <a:bodyPr/>
          <a:lstStyle>
            <a:lvl1pPr algn="l">
              <a:defRPr/>
            </a:lvl1pPr>
          </a:lstStyle>
          <a:p>
            <a:r>
              <a:rPr lang="en-US"/>
              <a:t>Daniel.Rossbach@Hahn-Schickard.de - Tel.: +49-761-2038527</a:t>
            </a:r>
            <a:endParaRPr lang="de-DE" dirty="0"/>
          </a:p>
        </p:txBody>
      </p:sp>
      <p:sp>
        <p:nvSpPr>
          <p:cNvPr id="6" name="Foliennummernplatzhalter 5"/>
          <p:cNvSpPr>
            <a:spLocks noGrp="1"/>
          </p:cNvSpPr>
          <p:nvPr>
            <p:ph type="sldNum" sz="quarter" idx="11"/>
          </p:nvPr>
        </p:nvSpPr>
        <p:spPr/>
        <p:txBody>
          <a:bodyPr/>
          <a:lstStyle/>
          <a:p>
            <a:fld id="{0625EBFC-0345-4FA4-A801-51797D94B198}" type="slidenum">
              <a:rPr lang="de-DE" smtClean="0"/>
              <a:t>‹Nr.›</a:t>
            </a:fld>
            <a:endParaRPr lang="de-DE"/>
          </a:p>
        </p:txBody>
      </p:sp>
      <p:sp>
        <p:nvSpPr>
          <p:cNvPr id="10" name="Inhaltsplatzhalter 2"/>
          <p:cNvSpPr>
            <a:spLocks noGrp="1"/>
          </p:cNvSpPr>
          <p:nvPr>
            <p:ph idx="1" hasCustomPrompt="1"/>
          </p:nvPr>
        </p:nvSpPr>
        <p:spPr>
          <a:xfrm>
            <a:off x="55035" y="1341444"/>
            <a:ext cx="5608860" cy="4967287"/>
          </a:xfrm>
        </p:spPr>
        <p:txBody>
          <a:bodyPr/>
          <a:lstStyle>
            <a:lvl1pPr marL="180000" indent="-180000">
              <a:spcBef>
                <a:spcPts val="3200"/>
              </a:spcBef>
              <a:spcAft>
                <a:spcPts val="200"/>
              </a:spcAft>
              <a:defRPr lang="en-US" sz="2200" b="1" baseline="0" noProof="0" dirty="0" smtClean="0">
                <a:solidFill>
                  <a:schemeClr val="tx1"/>
                </a:solidFill>
                <a:latin typeface="+mn-lt"/>
                <a:ea typeface="+mn-ea"/>
                <a:cs typeface="+mn-cs"/>
              </a:defRPr>
            </a:lvl1pPr>
            <a:lvl2pPr marL="540000" indent="-360000">
              <a:spcBef>
                <a:spcPts val="800"/>
              </a:spcBef>
              <a:defRPr lang="en-US" sz="2000" baseline="0" noProof="0" dirty="0" smtClean="0">
                <a:solidFill>
                  <a:schemeClr val="tx1"/>
                </a:solidFill>
                <a:latin typeface="+mn-lt"/>
              </a:defRPr>
            </a:lvl2pPr>
            <a:lvl3pPr marL="792000" indent="-252000">
              <a:spcBef>
                <a:spcPts val="200"/>
              </a:spcBef>
              <a:defRPr lang="en-US" sz="1800" noProof="0" dirty="0" smtClean="0">
                <a:solidFill>
                  <a:schemeClr val="tx1"/>
                </a:solidFill>
                <a:latin typeface="+mn-lt"/>
              </a:defRPr>
            </a:lvl3pPr>
          </a:lstStyle>
          <a:p>
            <a:pPr lvl="0"/>
            <a:r>
              <a:rPr lang="en-US" noProof="0" dirty="0"/>
              <a:t>First level (Subtitle, Arial Bold, 22 Pt)</a:t>
            </a:r>
          </a:p>
          <a:p>
            <a:pPr lvl="1"/>
            <a:r>
              <a:rPr lang="en-US" noProof="0" dirty="0"/>
              <a:t>Second level (Arial, 20 Pt)</a:t>
            </a:r>
          </a:p>
          <a:p>
            <a:pPr lvl="2"/>
            <a:r>
              <a:rPr lang="en-US" noProof="0" dirty="0"/>
              <a:t>Third level (Arial, 18 Pt)</a:t>
            </a:r>
          </a:p>
          <a:p>
            <a:pPr lvl="0"/>
            <a:r>
              <a:rPr lang="en-US" noProof="0" dirty="0"/>
              <a:t>First level (Subtitle, Arial Bold, 22 Pt)</a:t>
            </a:r>
          </a:p>
          <a:p>
            <a:pPr lvl="1"/>
            <a:r>
              <a:rPr lang="en-US" noProof="0" dirty="0"/>
              <a:t>Second level (Arial, 20 Pt)</a:t>
            </a:r>
          </a:p>
          <a:p>
            <a:pPr lvl="1"/>
            <a:r>
              <a:rPr lang="en-US" noProof="0" dirty="0"/>
              <a:t>Second level (Arial, 20 Pt)</a:t>
            </a:r>
          </a:p>
          <a:p>
            <a:pPr lvl="1"/>
            <a:r>
              <a:rPr lang="en-US" noProof="0" dirty="0"/>
              <a:t>Second level (Arial, 20 Pt)</a:t>
            </a:r>
          </a:p>
          <a:p>
            <a:pPr lvl="2"/>
            <a:r>
              <a:rPr lang="en-US" noProof="0" dirty="0"/>
              <a:t>Third level (Arial, 18 Pt)</a:t>
            </a:r>
          </a:p>
          <a:p>
            <a:pPr lvl="3"/>
            <a:r>
              <a:rPr lang="en-US" noProof="0" dirty="0"/>
              <a:t>Don’t use a fourth level!</a:t>
            </a:r>
          </a:p>
          <a:p>
            <a:pPr lvl="1"/>
            <a:r>
              <a:rPr lang="en-US" noProof="0" dirty="0"/>
              <a:t>Second level (Arial, 20 Pt)</a:t>
            </a:r>
          </a:p>
          <a:p>
            <a:pPr marL="180000" lvl="0" indent="-180000" algn="l" defTabSz="1136622" rtl="0" eaLnBrk="1" fontAlgn="base" hangingPunct="1">
              <a:spcBef>
                <a:spcPts val="3600"/>
              </a:spcBef>
              <a:spcAft>
                <a:spcPts val="200"/>
              </a:spcAft>
              <a:buClr>
                <a:srgbClr val="0000CC"/>
              </a:buClr>
              <a:buSzPct val="85000"/>
              <a:buFont typeface="Wingdings" pitchFamily="2" charset="2"/>
              <a:buBlip>
                <a:blip r:embed="rId2"/>
              </a:buBlip>
              <a:tabLst>
                <a:tab pos="180975" algn="l"/>
              </a:tabLst>
            </a:pPr>
            <a:endParaRPr lang="en-US" noProof="0" dirty="0"/>
          </a:p>
        </p:txBody>
      </p:sp>
      <p:sp>
        <p:nvSpPr>
          <p:cNvPr id="11" name="Inhaltsplatzhalter 2"/>
          <p:cNvSpPr>
            <a:spLocks noGrp="1"/>
          </p:cNvSpPr>
          <p:nvPr>
            <p:ph idx="12" hasCustomPrompt="1"/>
          </p:nvPr>
        </p:nvSpPr>
        <p:spPr>
          <a:xfrm>
            <a:off x="5879948" y="1341256"/>
            <a:ext cx="5536174" cy="4967287"/>
          </a:xfrm>
        </p:spPr>
        <p:txBody>
          <a:bodyPr/>
          <a:lstStyle>
            <a:lvl1pPr marL="180000" indent="-180000">
              <a:spcBef>
                <a:spcPts val="3200"/>
              </a:spcBef>
              <a:spcAft>
                <a:spcPts val="200"/>
              </a:spcAft>
              <a:defRPr lang="en-US" sz="2200" b="1" baseline="0" noProof="0" dirty="0" smtClean="0">
                <a:solidFill>
                  <a:schemeClr val="tx1"/>
                </a:solidFill>
                <a:latin typeface="+mn-lt"/>
                <a:ea typeface="+mn-ea"/>
                <a:cs typeface="+mn-cs"/>
              </a:defRPr>
            </a:lvl1pPr>
            <a:lvl2pPr marL="540000" indent="-360000">
              <a:spcBef>
                <a:spcPts val="800"/>
              </a:spcBef>
              <a:defRPr lang="en-US" sz="2000" baseline="0" noProof="0" dirty="0" smtClean="0">
                <a:solidFill>
                  <a:schemeClr val="tx1"/>
                </a:solidFill>
                <a:latin typeface="+mn-lt"/>
              </a:defRPr>
            </a:lvl2pPr>
            <a:lvl3pPr marL="792000" indent="-252000">
              <a:spcBef>
                <a:spcPts val="200"/>
              </a:spcBef>
              <a:defRPr lang="en-US" sz="1800" noProof="0" dirty="0" smtClean="0">
                <a:solidFill>
                  <a:schemeClr val="tx1"/>
                </a:solidFill>
                <a:latin typeface="+mn-lt"/>
              </a:defRPr>
            </a:lvl3pPr>
          </a:lstStyle>
          <a:p>
            <a:pPr lvl="0"/>
            <a:r>
              <a:rPr lang="en-US" noProof="0" dirty="0"/>
              <a:t>First level (Subtitle, Arial Bold, 22 Pt)</a:t>
            </a:r>
          </a:p>
          <a:p>
            <a:pPr lvl="1"/>
            <a:r>
              <a:rPr lang="en-US" noProof="0" dirty="0"/>
              <a:t>Second level (Arial, 20 Pt)</a:t>
            </a:r>
          </a:p>
          <a:p>
            <a:pPr lvl="2"/>
            <a:r>
              <a:rPr lang="en-US" noProof="0" dirty="0"/>
              <a:t>Third level (Arial, 18 Pt)</a:t>
            </a:r>
          </a:p>
          <a:p>
            <a:pPr lvl="0"/>
            <a:r>
              <a:rPr lang="en-US" noProof="0" dirty="0"/>
              <a:t>First level (Subtitle, Arial Bold, 22 Pt)</a:t>
            </a:r>
          </a:p>
          <a:p>
            <a:pPr lvl="1"/>
            <a:r>
              <a:rPr lang="en-US" noProof="0" dirty="0"/>
              <a:t>Second level (Arial, 20 Pt)</a:t>
            </a:r>
          </a:p>
          <a:p>
            <a:pPr lvl="1"/>
            <a:r>
              <a:rPr lang="en-US" noProof="0" dirty="0"/>
              <a:t>Second level (Arial, 20 Pt)</a:t>
            </a:r>
          </a:p>
          <a:p>
            <a:pPr lvl="1"/>
            <a:r>
              <a:rPr lang="en-US" noProof="0" dirty="0"/>
              <a:t>Second level (Arial, 20 Pt)</a:t>
            </a:r>
          </a:p>
          <a:p>
            <a:pPr lvl="2"/>
            <a:r>
              <a:rPr lang="en-US" noProof="0" dirty="0"/>
              <a:t>Third level (Arial, 18 Pt)</a:t>
            </a:r>
          </a:p>
          <a:p>
            <a:pPr lvl="3"/>
            <a:r>
              <a:rPr lang="en-US" noProof="0" dirty="0"/>
              <a:t>Don’t use a fourth level!</a:t>
            </a:r>
          </a:p>
          <a:p>
            <a:pPr lvl="1"/>
            <a:r>
              <a:rPr lang="en-US" noProof="0" dirty="0"/>
              <a:t>Second level (Arial, 20 Pt)</a:t>
            </a:r>
          </a:p>
          <a:p>
            <a:pPr marL="180000" lvl="0" indent="-180000" algn="l" defTabSz="1136622" rtl="0" eaLnBrk="1" fontAlgn="base" hangingPunct="1">
              <a:spcBef>
                <a:spcPts val="3600"/>
              </a:spcBef>
              <a:spcAft>
                <a:spcPts val="200"/>
              </a:spcAft>
              <a:buClr>
                <a:srgbClr val="0000CC"/>
              </a:buClr>
              <a:buSzPct val="85000"/>
              <a:buFont typeface="Wingdings" pitchFamily="2" charset="2"/>
              <a:buBlip>
                <a:blip r:embed="rId2"/>
              </a:buBlip>
              <a:tabLst>
                <a:tab pos="180975" algn="l"/>
              </a:tabLst>
            </a:pPr>
            <a:endParaRPr lang="en-US" noProof="0" dirty="0"/>
          </a:p>
        </p:txBody>
      </p:sp>
    </p:spTree>
    <p:extLst>
      <p:ext uri="{BB962C8B-B14F-4D97-AF65-F5344CB8AC3E}">
        <p14:creationId xmlns:p14="http://schemas.microsoft.com/office/powerpoint/2010/main" val="3465767657"/>
      </p:ext>
    </p:extLst>
  </p:cSld>
  <p:clrMapOvr>
    <a:masterClrMapping/>
  </p:clrMapOvr>
  <p:transition advTm="2000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Title/Headline, two lines possible (Arial Bold, 28 Pt)</a:t>
            </a:r>
          </a:p>
        </p:txBody>
      </p:sp>
      <p:sp>
        <p:nvSpPr>
          <p:cNvPr id="4" name="Fußzeilenplatzhalter 3"/>
          <p:cNvSpPr>
            <a:spLocks noGrp="1"/>
          </p:cNvSpPr>
          <p:nvPr>
            <p:ph type="ftr" sz="quarter" idx="10"/>
          </p:nvPr>
        </p:nvSpPr>
        <p:spPr/>
        <p:txBody>
          <a:bodyPr/>
          <a:lstStyle>
            <a:lvl1pPr algn="l">
              <a:defRPr/>
            </a:lvl1pPr>
          </a:lstStyle>
          <a:p>
            <a:r>
              <a:rPr lang="en-US"/>
              <a:t>Daniel.Rossbach@Hahn-Schickard.de - Tel.: +49-761-2038527</a:t>
            </a:r>
            <a:endParaRPr lang="de-DE" dirty="0"/>
          </a:p>
        </p:txBody>
      </p:sp>
      <p:sp>
        <p:nvSpPr>
          <p:cNvPr id="5" name="Foliennummernplatzhalter 4"/>
          <p:cNvSpPr>
            <a:spLocks noGrp="1"/>
          </p:cNvSpPr>
          <p:nvPr>
            <p:ph type="sldNum" sz="quarter" idx="11"/>
          </p:nvPr>
        </p:nvSpPr>
        <p:spPr/>
        <p:txBody>
          <a:bodyPr/>
          <a:lstStyle/>
          <a:p>
            <a:fld id="{0625EBFC-0345-4FA4-A801-51797D94B198}" type="slidenum">
              <a:rPr lang="de-DE" smtClean="0"/>
              <a:t>‹Nr.›</a:t>
            </a:fld>
            <a:endParaRPr lang="de-DE" dirty="0"/>
          </a:p>
        </p:txBody>
      </p:sp>
      <p:sp>
        <p:nvSpPr>
          <p:cNvPr id="7" name="Inhaltsplatzhalter 2"/>
          <p:cNvSpPr>
            <a:spLocks noGrp="1"/>
          </p:cNvSpPr>
          <p:nvPr>
            <p:ph idx="1" hasCustomPrompt="1"/>
          </p:nvPr>
        </p:nvSpPr>
        <p:spPr>
          <a:xfrm>
            <a:off x="55035" y="1341444"/>
            <a:ext cx="5608860" cy="4967287"/>
          </a:xfrm>
        </p:spPr>
        <p:txBody>
          <a:bodyPr/>
          <a:lstStyle>
            <a:lvl1pPr marL="180000" indent="-180000">
              <a:spcBef>
                <a:spcPts val="3200"/>
              </a:spcBef>
              <a:spcAft>
                <a:spcPts val="200"/>
              </a:spcAft>
              <a:defRPr lang="en-US" sz="2200" b="1" baseline="0" noProof="0" dirty="0" smtClean="0">
                <a:solidFill>
                  <a:schemeClr val="tx1"/>
                </a:solidFill>
                <a:latin typeface="+mn-lt"/>
                <a:ea typeface="+mn-ea"/>
                <a:cs typeface="+mn-cs"/>
              </a:defRPr>
            </a:lvl1pPr>
            <a:lvl2pPr marL="540000" indent="-360000">
              <a:spcBef>
                <a:spcPts val="800"/>
              </a:spcBef>
              <a:defRPr lang="en-US" sz="2000" baseline="0" noProof="0" dirty="0" smtClean="0">
                <a:solidFill>
                  <a:schemeClr val="tx1"/>
                </a:solidFill>
                <a:latin typeface="+mn-lt"/>
              </a:defRPr>
            </a:lvl2pPr>
            <a:lvl3pPr marL="792000" indent="-252000">
              <a:spcBef>
                <a:spcPts val="200"/>
              </a:spcBef>
              <a:defRPr lang="en-US" sz="1800" noProof="0" dirty="0" smtClean="0">
                <a:solidFill>
                  <a:schemeClr val="tx1"/>
                </a:solidFill>
                <a:latin typeface="+mn-lt"/>
              </a:defRPr>
            </a:lvl3pPr>
          </a:lstStyle>
          <a:p>
            <a:pPr lvl="0"/>
            <a:r>
              <a:rPr lang="en-US" noProof="0" dirty="0"/>
              <a:t>First level (Subtitle, Arial Bold, 22 Pt)</a:t>
            </a:r>
          </a:p>
          <a:p>
            <a:pPr lvl="1"/>
            <a:r>
              <a:rPr lang="en-US" noProof="0" dirty="0"/>
              <a:t>Second level (Arial, 20 Pt)</a:t>
            </a:r>
          </a:p>
          <a:p>
            <a:pPr lvl="2"/>
            <a:r>
              <a:rPr lang="en-US" noProof="0" dirty="0"/>
              <a:t>Third level (Arial, 18 Pt)</a:t>
            </a:r>
          </a:p>
          <a:p>
            <a:pPr lvl="0"/>
            <a:r>
              <a:rPr lang="en-US" noProof="0" dirty="0"/>
              <a:t>First level (Subtitle, Arial Bold, 22 Pt)</a:t>
            </a:r>
          </a:p>
          <a:p>
            <a:pPr lvl="1"/>
            <a:r>
              <a:rPr lang="en-US" noProof="0" dirty="0"/>
              <a:t>Second level (Arial, 20 Pt)</a:t>
            </a:r>
          </a:p>
          <a:p>
            <a:pPr lvl="1"/>
            <a:r>
              <a:rPr lang="en-US" noProof="0" dirty="0"/>
              <a:t>Second level (Arial, 20 Pt)</a:t>
            </a:r>
          </a:p>
          <a:p>
            <a:pPr lvl="1"/>
            <a:r>
              <a:rPr lang="en-US" noProof="0" dirty="0"/>
              <a:t>Second level (Arial, 20 Pt)</a:t>
            </a:r>
          </a:p>
          <a:p>
            <a:pPr lvl="2"/>
            <a:r>
              <a:rPr lang="en-US" noProof="0" dirty="0"/>
              <a:t>Third level (Arial, 18 Pt)</a:t>
            </a:r>
          </a:p>
          <a:p>
            <a:pPr lvl="3"/>
            <a:r>
              <a:rPr lang="en-US" noProof="0" dirty="0"/>
              <a:t>Don’t use a fourth level!</a:t>
            </a:r>
          </a:p>
          <a:p>
            <a:pPr lvl="1"/>
            <a:r>
              <a:rPr lang="en-US" noProof="0" dirty="0"/>
              <a:t>Second level (Arial, 20 Pt)</a:t>
            </a:r>
          </a:p>
          <a:p>
            <a:pPr marL="180000" lvl="0" indent="-180000" algn="l" defTabSz="1136622" rtl="0" eaLnBrk="1" fontAlgn="base" hangingPunct="1">
              <a:spcBef>
                <a:spcPts val="3600"/>
              </a:spcBef>
              <a:spcAft>
                <a:spcPts val="200"/>
              </a:spcAft>
              <a:buClr>
                <a:srgbClr val="0000CC"/>
              </a:buClr>
              <a:buSzPct val="85000"/>
              <a:buFont typeface="Wingdings" pitchFamily="2" charset="2"/>
              <a:buBlip>
                <a:blip r:embed="rId2"/>
              </a:buBlip>
              <a:tabLst>
                <a:tab pos="180975" algn="l"/>
              </a:tabLst>
            </a:pPr>
            <a:endParaRPr lang="en-US" noProof="0" dirty="0"/>
          </a:p>
        </p:txBody>
      </p:sp>
    </p:spTree>
    <p:extLst>
      <p:ext uri="{BB962C8B-B14F-4D97-AF65-F5344CB8AC3E}">
        <p14:creationId xmlns:p14="http://schemas.microsoft.com/office/powerpoint/2010/main" val="3200032574"/>
      </p:ext>
    </p:extLst>
  </p:cSld>
  <p:clrMapOvr>
    <a:masterClrMapping/>
  </p:clrMapOvr>
  <p:transition advTm="20000"/>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Title/Headline, two lines possible (Arial Bold, 28 Pt)</a:t>
            </a:r>
          </a:p>
        </p:txBody>
      </p:sp>
      <p:sp>
        <p:nvSpPr>
          <p:cNvPr id="3" name="Fußzeilenplatzhalter 2"/>
          <p:cNvSpPr>
            <a:spLocks noGrp="1"/>
          </p:cNvSpPr>
          <p:nvPr>
            <p:ph type="ftr" sz="quarter" idx="10"/>
          </p:nvPr>
        </p:nvSpPr>
        <p:spPr>
          <a:xfrm>
            <a:off x="262594" y="6331150"/>
            <a:ext cx="8090296" cy="365125"/>
          </a:xfrm>
        </p:spPr>
        <p:txBody>
          <a:bodyPr/>
          <a:lstStyle>
            <a:lvl1pPr algn="l">
              <a:defRPr/>
            </a:lvl1pPr>
          </a:lstStyle>
          <a:p>
            <a:r>
              <a:rPr lang="en-US"/>
              <a:t>Daniel.Rossbach@Hahn-Schickard.de - Tel.: +49-761-2038527</a:t>
            </a:r>
            <a:endParaRPr lang="de-DE" dirty="0"/>
          </a:p>
        </p:txBody>
      </p:sp>
      <p:sp>
        <p:nvSpPr>
          <p:cNvPr id="4" name="Foliennummernplatzhalter 3"/>
          <p:cNvSpPr>
            <a:spLocks noGrp="1"/>
          </p:cNvSpPr>
          <p:nvPr>
            <p:ph type="sldNum" sz="quarter" idx="11"/>
          </p:nvPr>
        </p:nvSpPr>
        <p:spPr>
          <a:xfrm>
            <a:off x="8455060" y="6337723"/>
            <a:ext cx="711810" cy="365125"/>
          </a:xfrm>
        </p:spPr>
        <p:txBody>
          <a:bodyPr/>
          <a:lstStyle/>
          <a:p>
            <a:fld id="{0625EBFC-0345-4FA4-A801-51797D94B198}" type="slidenum">
              <a:rPr lang="de-DE" smtClean="0"/>
              <a:t>‹Nr.›</a:t>
            </a:fld>
            <a:endParaRPr lang="de-DE"/>
          </a:p>
        </p:txBody>
      </p:sp>
    </p:spTree>
    <p:extLst>
      <p:ext uri="{BB962C8B-B14F-4D97-AF65-F5344CB8AC3E}">
        <p14:creationId xmlns:p14="http://schemas.microsoft.com/office/powerpoint/2010/main" val="25621003"/>
      </p:ext>
    </p:extLst>
  </p:cSld>
  <p:clrMapOvr>
    <a:masterClrMapping/>
  </p:clrMapOvr>
  <p:transition advTm="20000"/>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a:xfrm>
            <a:off x="262594" y="6334599"/>
            <a:ext cx="8090296" cy="365125"/>
          </a:xfrm>
        </p:spPr>
        <p:txBody>
          <a:bodyPr/>
          <a:lstStyle>
            <a:lvl1pPr algn="l">
              <a:defRPr/>
            </a:lvl1pPr>
          </a:lstStyle>
          <a:p>
            <a:r>
              <a:rPr lang="en-US"/>
              <a:t>Daniel.Rossbach@Hahn-Schickard.de - Tel.: +49-761-2038527</a:t>
            </a:r>
            <a:endParaRPr lang="de-DE" dirty="0"/>
          </a:p>
        </p:txBody>
      </p:sp>
      <p:sp>
        <p:nvSpPr>
          <p:cNvPr id="3" name="Foliennummernplatzhalter 2"/>
          <p:cNvSpPr>
            <a:spLocks noGrp="1"/>
          </p:cNvSpPr>
          <p:nvPr>
            <p:ph type="sldNum" sz="quarter" idx="11"/>
          </p:nvPr>
        </p:nvSpPr>
        <p:spPr>
          <a:xfrm>
            <a:off x="8455055" y="6332548"/>
            <a:ext cx="712894" cy="365125"/>
          </a:xfrm>
        </p:spPr>
        <p:txBody>
          <a:bodyPr/>
          <a:lstStyle/>
          <a:p>
            <a:fld id="{0625EBFC-0345-4FA4-A801-51797D94B198}" type="slidenum">
              <a:rPr lang="de-DE" smtClean="0"/>
              <a:t>‹Nr.›</a:t>
            </a:fld>
            <a:endParaRPr lang="de-DE"/>
          </a:p>
        </p:txBody>
      </p:sp>
    </p:spTree>
    <p:extLst>
      <p:ext uri="{BB962C8B-B14F-4D97-AF65-F5344CB8AC3E}">
        <p14:creationId xmlns:p14="http://schemas.microsoft.com/office/powerpoint/2010/main" val="224989472"/>
      </p:ext>
    </p:extLst>
  </p:cSld>
  <p:clrMapOvr>
    <a:masterClrMapping/>
  </p:clrMapOvr>
  <p:transition advTm="2000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425454" y="2499360"/>
            <a:ext cx="11345332" cy="3962400"/>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‹Nr.›</a:t>
            </a:fld>
            <a:endParaRPr lang="de-DE" dirty="0"/>
          </a:p>
        </p:txBody>
      </p:sp>
      <p:sp useBgFill="1">
        <p:nvSpPr>
          <p:cNvPr id="7" name="Fußzeilenplatzhalter 6"/>
          <p:cNvSpPr>
            <a:spLocks noGrp="1"/>
          </p:cNvSpPr>
          <p:nvPr>
            <p:ph type="ftr" sz="quarter" idx="12"/>
          </p:nvPr>
        </p:nvSpPr>
        <p:spPr/>
        <p:txBody>
          <a:bodyPr/>
          <a:lstStyle/>
          <a:p>
            <a:r>
              <a:rPr lang="de-DE"/>
              <a:t>Rafael Stahl (TUM)</a:t>
            </a:r>
            <a:endParaRPr lang="en-US" dirty="0"/>
          </a:p>
        </p:txBody>
      </p:sp>
      <p:sp useBgFill="1">
        <p:nvSpPr>
          <p:cNvPr id="6" name="Textplatzhalter 7"/>
          <p:cNvSpPr>
            <a:spLocks noGrp="1"/>
          </p:cNvSpPr>
          <p:nvPr>
            <p:ph type="body" sz="quarter" idx="13" hasCustomPrompt="1"/>
          </p:nvPr>
        </p:nvSpPr>
        <p:spPr>
          <a:xfrm>
            <a:off x="425453" y="1762189"/>
            <a:ext cx="11345332" cy="714951"/>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8" name="Titel 1"/>
          <p:cNvSpPr>
            <a:spLocks noGrp="1"/>
          </p:cNvSpPr>
          <p:nvPr>
            <p:ph type="title" hasCustomPrompt="1"/>
          </p:nvPr>
        </p:nvSpPr>
        <p:spPr>
          <a:xfrm>
            <a:off x="425454" y="99433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817770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425455" y="1762188"/>
            <a:ext cx="5574547"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baseline="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13" name="Inhaltsplatzhalter 2"/>
          <p:cNvSpPr>
            <a:spLocks noGrp="1"/>
          </p:cNvSpPr>
          <p:nvPr>
            <p:ph idx="15" hasCustomPrompt="1"/>
          </p:nvPr>
        </p:nvSpPr>
        <p:spPr>
          <a:xfrm>
            <a:off x="6196239" y="1762188"/>
            <a:ext cx="5574547"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6" name="Foliennummernplatzhalter 5"/>
          <p:cNvSpPr>
            <a:spLocks noGrp="1"/>
          </p:cNvSpPr>
          <p:nvPr>
            <p:ph type="sldNum" sz="quarter" idx="16"/>
          </p:nvPr>
        </p:nvSpPr>
        <p:spPr/>
        <p:txBody>
          <a:bodyPr/>
          <a:lstStyle/>
          <a:p>
            <a:fld id="{CE58CB1E-F828-4F11-99E0-327109AF9DA4}" type="slidenum">
              <a:rPr lang="de-DE" smtClean="0"/>
              <a:pPr/>
              <a:t>‹Nr.›</a:t>
            </a:fld>
            <a:endParaRPr lang="de-DE" dirty="0"/>
          </a:p>
        </p:txBody>
      </p:sp>
      <p:sp>
        <p:nvSpPr>
          <p:cNvPr id="8" name="Fußzeilenplatzhalter 7"/>
          <p:cNvSpPr>
            <a:spLocks noGrp="1"/>
          </p:cNvSpPr>
          <p:nvPr>
            <p:ph type="ftr" sz="quarter" idx="17"/>
          </p:nvPr>
        </p:nvSpPr>
        <p:spPr/>
        <p:txBody>
          <a:bodyPr/>
          <a:lstStyle/>
          <a:p>
            <a:r>
              <a:rPr lang="de-DE"/>
              <a:t>Rafael Stahl (TUM)</a:t>
            </a:r>
            <a:endParaRPr lang="en-US" dirty="0"/>
          </a:p>
        </p:txBody>
      </p:sp>
      <p:sp>
        <p:nvSpPr>
          <p:cNvPr id="7" name="Titel 1"/>
          <p:cNvSpPr>
            <a:spLocks noGrp="1"/>
          </p:cNvSpPr>
          <p:nvPr>
            <p:ph type="title" hasCustomPrompt="1"/>
          </p:nvPr>
        </p:nvSpPr>
        <p:spPr>
          <a:xfrm>
            <a:off x="425454" y="99433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267590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425453" y="1762189"/>
            <a:ext cx="11345332"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2" name="Fußzeilenplatzhalter 11"/>
          <p:cNvSpPr>
            <a:spLocks noGrp="1"/>
          </p:cNvSpPr>
          <p:nvPr>
            <p:ph type="ftr" sz="quarter" idx="16"/>
          </p:nvPr>
        </p:nvSpPr>
        <p:spPr/>
        <p:txBody>
          <a:bodyPr/>
          <a:lstStyle/>
          <a:p>
            <a:r>
              <a:rPr lang="de-DE" noProof="0"/>
              <a:t>Rafael Stahl (TUM)</a:t>
            </a:r>
          </a:p>
        </p:txBody>
      </p:sp>
      <p:sp>
        <p:nvSpPr>
          <p:cNvPr id="8" name="Inhaltsplatzhalter 9"/>
          <p:cNvSpPr>
            <a:spLocks noGrp="1"/>
          </p:cNvSpPr>
          <p:nvPr>
            <p:ph sz="quarter" idx="18"/>
          </p:nvPr>
        </p:nvSpPr>
        <p:spPr>
          <a:xfrm>
            <a:off x="422656" y="2484001"/>
            <a:ext cx="5657088"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a:lvl3pPr>
          </a:lstStyle>
          <a:p>
            <a:pPr lvl="0"/>
            <a:r>
              <a:rPr lang="de-DE" dirty="0"/>
              <a:t>Textmasterformate durch Klicken bearbeiten</a:t>
            </a:r>
          </a:p>
          <a:p>
            <a:pPr lvl="1"/>
            <a:r>
              <a:rPr lang="de-DE" dirty="0"/>
              <a:t>Zweite Ebene</a:t>
            </a:r>
          </a:p>
          <a:p>
            <a:pPr lvl="2"/>
            <a:r>
              <a:rPr lang="de-DE" sz="1600" dirty="0"/>
              <a:t>Dritte Ebene</a:t>
            </a:r>
            <a:endParaRPr lang="de-DE" dirty="0"/>
          </a:p>
        </p:txBody>
      </p:sp>
      <p:sp>
        <p:nvSpPr>
          <p:cNvPr id="11" name="Bildplatzhalter 2"/>
          <p:cNvSpPr>
            <a:spLocks noGrp="1"/>
          </p:cNvSpPr>
          <p:nvPr>
            <p:ph type="pic" sz="quarter" idx="14" hasCustomPrompt="1"/>
          </p:nvPr>
        </p:nvSpPr>
        <p:spPr>
          <a:xfrm>
            <a:off x="6112256" y="2484120"/>
            <a:ext cx="5659200" cy="3974400"/>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425454" y="99433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046056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477140"/>
            <a:ext cx="12192000" cy="438086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8" name="Textplatzhalter 7"/>
          <p:cNvSpPr>
            <a:spLocks noGrp="1"/>
          </p:cNvSpPr>
          <p:nvPr>
            <p:ph type="body" sz="quarter" idx="13" hasCustomPrompt="1"/>
          </p:nvPr>
        </p:nvSpPr>
        <p:spPr>
          <a:xfrm>
            <a:off x="425453" y="1762189"/>
            <a:ext cx="11345332"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2" name="Fußzeilenplatzhalter 11"/>
          <p:cNvSpPr>
            <a:spLocks noGrp="1"/>
          </p:cNvSpPr>
          <p:nvPr>
            <p:ph type="ftr" sz="quarter" idx="16"/>
          </p:nvPr>
        </p:nvSpPr>
        <p:spPr/>
        <p:txBody>
          <a:bodyPr/>
          <a:lstStyle/>
          <a:p>
            <a:r>
              <a:rPr lang="de-DE" noProof="0"/>
              <a:t>Rafael Stahl (TUM)</a:t>
            </a:r>
          </a:p>
        </p:txBody>
      </p:sp>
      <p:sp>
        <p:nvSpPr>
          <p:cNvPr id="8" name="Inhaltsplatzhalter 9"/>
          <p:cNvSpPr>
            <a:spLocks noGrp="1"/>
          </p:cNvSpPr>
          <p:nvPr>
            <p:ph sz="quarter" idx="18"/>
          </p:nvPr>
        </p:nvSpPr>
        <p:spPr>
          <a:xfrm>
            <a:off x="422656" y="2484001"/>
            <a:ext cx="5657088"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baseline="0"/>
            </a:lvl3pPr>
          </a:lstStyle>
          <a:p>
            <a:pPr lvl="0"/>
            <a:r>
              <a:rPr lang="de-DE" dirty="0"/>
              <a:t>Textmasterformate durch Klicken bearbeiten</a:t>
            </a:r>
          </a:p>
          <a:p>
            <a:pPr lvl="1"/>
            <a:r>
              <a:rPr lang="de-DE" dirty="0"/>
              <a:t>Zweite Ebene</a:t>
            </a:r>
          </a:p>
          <a:p>
            <a:pPr lvl="2"/>
            <a:r>
              <a:rPr lang="de-DE" sz="1600" dirty="0"/>
              <a:t>Dritte Ebene</a:t>
            </a:r>
            <a:endParaRPr lang="de-DE" dirty="0"/>
          </a:p>
        </p:txBody>
      </p:sp>
      <p:sp>
        <p:nvSpPr>
          <p:cNvPr id="11" name="Bildplatzhalter 2"/>
          <p:cNvSpPr>
            <a:spLocks noGrp="1"/>
          </p:cNvSpPr>
          <p:nvPr>
            <p:ph type="pic" sz="quarter" idx="14" hasCustomPrompt="1"/>
          </p:nvPr>
        </p:nvSpPr>
        <p:spPr>
          <a:xfrm>
            <a:off x="6112256" y="2484120"/>
            <a:ext cx="5659200" cy="3974400"/>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425454" y="99433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3285790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425453" y="1762189"/>
            <a:ext cx="11345332"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2" name="Fußzeilenplatzhalter 11"/>
          <p:cNvSpPr>
            <a:spLocks noGrp="1"/>
          </p:cNvSpPr>
          <p:nvPr>
            <p:ph type="ftr" sz="quarter" idx="16"/>
          </p:nvPr>
        </p:nvSpPr>
        <p:spPr/>
        <p:txBody>
          <a:bodyPr/>
          <a:lstStyle/>
          <a:p>
            <a:r>
              <a:rPr lang="de-DE" noProof="0"/>
              <a:t>Rafael Stahl (TUM)</a:t>
            </a:r>
          </a:p>
        </p:txBody>
      </p:sp>
      <p:sp>
        <p:nvSpPr>
          <p:cNvPr id="9" name="Bildplatzhalter 8"/>
          <p:cNvSpPr>
            <a:spLocks noGrp="1"/>
          </p:cNvSpPr>
          <p:nvPr>
            <p:ph type="pic" sz="quarter" idx="17"/>
          </p:nvPr>
        </p:nvSpPr>
        <p:spPr>
          <a:xfrm>
            <a:off x="0" y="2476500"/>
            <a:ext cx="12192000" cy="4381500"/>
          </a:xfrm>
          <a:prstGeom prst="rect">
            <a:avLst/>
          </a:prstGeom>
        </p:spPr>
        <p:txBody>
          <a:bodyPr/>
          <a:lstStyle/>
          <a:p>
            <a:endParaRPr lang="de-DE"/>
          </a:p>
        </p:txBody>
      </p:sp>
      <p:sp>
        <p:nvSpPr>
          <p:cNvPr id="8" name="Titel 1"/>
          <p:cNvSpPr>
            <a:spLocks noGrp="1"/>
          </p:cNvSpPr>
          <p:nvPr>
            <p:ph type="title" hasCustomPrompt="1"/>
          </p:nvPr>
        </p:nvSpPr>
        <p:spPr>
          <a:xfrm>
            <a:off x="425454" y="99433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252599909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image" Target="../media/image1.wmf"/><Relationship Id="rId4" Type="http://schemas.openxmlformats.org/officeDocument/2006/relationships/slideLayout" Target="../slideLayouts/slideLayout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xml"/><Relationship Id="rId1" Type="http://schemas.openxmlformats.org/officeDocument/2006/relationships/slideLayout" Target="../slideLayouts/slideLayout11.xml"/><Relationship Id="rId4" Type="http://schemas.openxmlformats.org/officeDocument/2006/relationships/image" Target="../media/image3.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image" Target="../media/image4.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image" Target="../media/image19.png"/><Relationship Id="rId5" Type="http://schemas.openxmlformats.org/officeDocument/2006/relationships/slideLayout" Target="../slideLayouts/slideLayout45.xml"/><Relationship Id="rId10" Type="http://schemas.openxmlformats.org/officeDocument/2006/relationships/image" Target="../media/image18.png"/><Relationship Id="rId4" Type="http://schemas.openxmlformats.org/officeDocument/2006/relationships/slideLayout" Target="../slideLayouts/slideLayout44.xml"/><Relationship Id="rId9"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740BEF-0F21-5542-8F46-FB0480C9CE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D35CB5-9305-4349-9098-792F83B1E8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8D0956-DC74-4743-B9A7-00E33B38A7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092665-3A95-214C-B91D-62C8124251C0}" type="datetimeFigureOut">
              <a:rPr lang="en-US" smtClean="0"/>
              <a:t>5/5/2021</a:t>
            </a:fld>
            <a:endParaRPr lang="en-US"/>
          </a:p>
        </p:txBody>
      </p:sp>
      <p:sp>
        <p:nvSpPr>
          <p:cNvPr id="5" name="Footer Placeholder 4">
            <a:extLst>
              <a:ext uri="{FF2B5EF4-FFF2-40B4-BE49-F238E27FC236}">
                <a16:creationId xmlns:a16="http://schemas.microsoft.com/office/drawing/2014/main" id="{418AD8E2-E4C2-CB48-8D4A-8251476509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3B1812-E0D8-6746-A33C-1DB63434F9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19E02-13C3-1246-BD4C-6A453CD916C7}" type="slidenum">
              <a:rPr lang="en-US" smtClean="0"/>
              <a:t>‹Nr.›</a:t>
            </a:fld>
            <a:endParaRPr lang="en-US"/>
          </a:p>
        </p:txBody>
      </p:sp>
    </p:spTree>
    <p:extLst>
      <p:ext uri="{BB962C8B-B14F-4D97-AF65-F5344CB8AC3E}">
        <p14:creationId xmlns:p14="http://schemas.microsoft.com/office/powerpoint/2010/main" val="2683419267"/>
      </p:ext>
    </p:extLst>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Bild 8" descr="20150416 tum logo blau png final.png"/>
          <p:cNvPicPr>
            <a:picLocks noChangeAspect="1"/>
          </p:cNvPicPr>
          <p:nvPr/>
        </p:nvPicPr>
        <p:blipFill>
          <a:blip r:embed="rId3"/>
          <a:stretch>
            <a:fillRect/>
          </a:stretch>
        </p:blipFill>
        <p:spPr>
          <a:xfrm>
            <a:off x="10957881" y="324685"/>
            <a:ext cx="811136" cy="320400"/>
          </a:xfrm>
          <a:prstGeom prst="rect">
            <a:avLst/>
          </a:prstGeom>
        </p:spPr>
      </p:pic>
      <p:sp>
        <p:nvSpPr>
          <p:cNvPr id="10" name="Fußzeilenplatzhalter 3"/>
          <p:cNvSpPr>
            <a:spLocks noGrp="1"/>
          </p:cNvSpPr>
          <p:nvPr>
            <p:ph type="ftr" sz="quarter" idx="3"/>
          </p:nvPr>
        </p:nvSpPr>
        <p:spPr>
          <a:xfrm>
            <a:off x="414883" y="6473314"/>
            <a:ext cx="10439384" cy="384687"/>
          </a:xfrm>
          <a:prstGeom prst="rect">
            <a:avLst/>
          </a:prstGeom>
        </p:spPr>
        <p:txBody>
          <a:bodyPr vert="horz" lIns="0" tIns="45720" rIns="0" bIns="45720" rtlCol="0" anchor="ctr"/>
          <a:lstStyle>
            <a:lvl1pPr algn="l">
              <a:defRPr sz="1200">
                <a:solidFill>
                  <a:schemeClr val="tx1"/>
                </a:solidFill>
              </a:defRPr>
            </a:lvl1pPr>
          </a:lstStyle>
          <a:p>
            <a:r>
              <a:rPr lang="de-DE" dirty="0"/>
              <a:t>Rafael Stahl (TUM)</a:t>
            </a:r>
            <a:endParaRPr lang="en-US" dirty="0"/>
          </a:p>
        </p:txBody>
      </p:sp>
      <p:sp>
        <p:nvSpPr>
          <p:cNvPr id="11" name="Foliennummernplatzhalter 4"/>
          <p:cNvSpPr>
            <a:spLocks noGrp="1"/>
          </p:cNvSpPr>
          <p:nvPr>
            <p:ph type="sldNum" sz="quarter" idx="4"/>
          </p:nvPr>
        </p:nvSpPr>
        <p:spPr>
          <a:xfrm>
            <a:off x="9033245" y="6473314"/>
            <a:ext cx="2736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‹Nr.›</a:t>
            </a:fld>
            <a:endParaRPr lang="de-DE" dirty="0"/>
          </a:p>
        </p:txBody>
      </p:sp>
    </p:spTree>
    <p:extLst>
      <p:ext uri="{BB962C8B-B14F-4D97-AF65-F5344CB8AC3E}">
        <p14:creationId xmlns:p14="http://schemas.microsoft.com/office/powerpoint/2010/main" val="1139178478"/>
      </p:ext>
    </p:extLst>
  </p:cSld>
  <p:clrMap bg1="lt1" tx1="dk1" bg2="lt2" tx2="dk2" accent1="accent1" accent2="accent2" accent3="accent3" accent4="accent4" accent5="accent5" accent6="accent6" hlink="hlink" folHlink="folHlink"/>
  <p:sldLayoutIdLst>
    <p:sldLayoutId id="2147483765" r:id="rId1"/>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0"/>
          <a:stretch>
            <a:fillRect/>
          </a:stretch>
        </p:blipFill>
        <p:spPr>
          <a:xfrm>
            <a:off x="10957881" y="324685"/>
            <a:ext cx="811136" cy="320400"/>
          </a:xfrm>
          <a:prstGeom prst="rect">
            <a:avLst/>
          </a:prstGeom>
        </p:spPr>
      </p:pic>
      <p:sp>
        <p:nvSpPr>
          <p:cNvPr id="5" name="Foliennummernplatzhalter 4"/>
          <p:cNvSpPr>
            <a:spLocks noGrp="1"/>
          </p:cNvSpPr>
          <p:nvPr>
            <p:ph type="sldNum" sz="quarter" idx="4"/>
          </p:nvPr>
        </p:nvSpPr>
        <p:spPr>
          <a:xfrm>
            <a:off x="9033245" y="6473314"/>
            <a:ext cx="2736099"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‹Nr.›</a:t>
            </a:fld>
            <a:endParaRPr lang="de-DE" dirty="0"/>
          </a:p>
        </p:txBody>
      </p:sp>
      <p:sp>
        <p:nvSpPr>
          <p:cNvPr id="6" name="Fußzeilenplatzhalter 3"/>
          <p:cNvSpPr>
            <a:spLocks noGrp="1"/>
          </p:cNvSpPr>
          <p:nvPr>
            <p:ph type="ftr" sz="quarter" idx="3"/>
          </p:nvPr>
        </p:nvSpPr>
        <p:spPr>
          <a:xfrm>
            <a:off x="414883" y="6473314"/>
            <a:ext cx="8619040" cy="365125"/>
          </a:xfrm>
          <a:prstGeom prst="rect">
            <a:avLst/>
          </a:prstGeom>
        </p:spPr>
        <p:txBody>
          <a:bodyPr vert="horz" lIns="0" tIns="45720" rIns="0" bIns="45720" rtlCol="0" anchor="ctr"/>
          <a:lstStyle>
            <a:lvl1pPr algn="l">
              <a:defRPr sz="1200">
                <a:solidFill>
                  <a:schemeClr val="tx1"/>
                </a:solidFill>
              </a:defRPr>
            </a:lvl1pPr>
          </a:lstStyle>
          <a:p>
            <a:r>
              <a:rPr lang="de-DE"/>
              <a:t>Rafael Stahl (TUM)</a:t>
            </a:r>
            <a:endParaRPr lang="en-US" dirty="0"/>
          </a:p>
        </p:txBody>
      </p:sp>
    </p:spTree>
    <p:extLst>
      <p:ext uri="{BB962C8B-B14F-4D97-AF65-F5344CB8AC3E}">
        <p14:creationId xmlns:p14="http://schemas.microsoft.com/office/powerpoint/2010/main" val="911687228"/>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10284440" y="6563283"/>
            <a:ext cx="1487168" cy="193002"/>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itchFamily="34" charset="0"/>
              </a:rPr>
              <a:pPr algn="r">
                <a:lnSpc>
                  <a:spcPct val="114000"/>
                </a:lnSpc>
              </a:pPr>
              <a:t>‹Nr.›</a:t>
            </a:fld>
            <a:endParaRPr lang="de-DE" sz="1200" dirty="0">
              <a:latin typeface="+mn-lt"/>
              <a:cs typeface="Arial" pitchFamily="34" charset="0"/>
            </a:endParaRPr>
          </a:p>
        </p:txBody>
      </p:sp>
      <p:pic>
        <p:nvPicPr>
          <p:cNvPr id="5" name="Bild 4" descr="Fahnen_HG.jpg"/>
          <p:cNvPicPr>
            <a:picLocks noChangeAspect="1"/>
          </p:cNvPicPr>
          <p:nvPr/>
        </p:nvPicPr>
        <p:blipFill>
          <a:blip r:embed="rId3" cstate="screen"/>
          <a:srcRect/>
          <a:stretch>
            <a:fillRect/>
          </a:stretch>
        </p:blipFill>
        <p:spPr>
          <a:xfrm>
            <a:off x="-56709" y="0"/>
            <a:ext cx="12246708" cy="6858000"/>
          </a:xfrm>
          <a:prstGeom prst="rect">
            <a:avLst/>
          </a:prstGeom>
        </p:spPr>
      </p:pic>
      <p:pic>
        <p:nvPicPr>
          <p:cNvPr id="7" name="Bild 6" descr="20150416 tum logo blau png final.png"/>
          <p:cNvPicPr>
            <a:picLocks noChangeAspect="1"/>
          </p:cNvPicPr>
          <p:nvPr/>
        </p:nvPicPr>
        <p:blipFill>
          <a:blip r:embed="rId4"/>
          <a:stretch>
            <a:fillRect/>
          </a:stretch>
        </p:blipFill>
        <p:spPr>
          <a:xfrm>
            <a:off x="10963503" y="324650"/>
            <a:ext cx="799629" cy="320400"/>
          </a:xfrm>
          <a:prstGeom prst="rect">
            <a:avLst/>
          </a:prstGeom>
        </p:spPr>
      </p:pic>
      <p:sp>
        <p:nvSpPr>
          <p:cNvPr id="8" name="Foliennummernplatzhalter 4"/>
          <p:cNvSpPr>
            <a:spLocks noGrp="1"/>
          </p:cNvSpPr>
          <p:nvPr>
            <p:ph type="sldNum" sz="quarter" idx="4"/>
          </p:nvPr>
        </p:nvSpPr>
        <p:spPr>
          <a:xfrm>
            <a:off x="9033245" y="6473314"/>
            <a:ext cx="2736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noProof="0" smtClean="0"/>
              <a:pPr/>
              <a:t>‹Nr.›</a:t>
            </a:fld>
            <a:endParaRPr lang="de-DE" noProof="0"/>
          </a:p>
        </p:txBody>
      </p:sp>
      <p:sp>
        <p:nvSpPr>
          <p:cNvPr id="10" name="Fußzeilenplatzhalter 3"/>
          <p:cNvSpPr>
            <a:spLocks noGrp="1"/>
          </p:cNvSpPr>
          <p:nvPr>
            <p:ph type="ftr" sz="quarter" idx="3"/>
          </p:nvPr>
        </p:nvSpPr>
        <p:spPr>
          <a:xfrm>
            <a:off x="414883" y="6473314"/>
            <a:ext cx="8619040" cy="365125"/>
          </a:xfrm>
          <a:prstGeom prst="rect">
            <a:avLst/>
          </a:prstGeom>
        </p:spPr>
        <p:txBody>
          <a:bodyPr vert="horz" lIns="0" tIns="45720" rIns="0" bIns="45720" rtlCol="0" anchor="ctr"/>
          <a:lstStyle>
            <a:lvl1pPr algn="l">
              <a:defRPr sz="1200">
                <a:solidFill>
                  <a:schemeClr val="bg1"/>
                </a:solidFill>
              </a:defRPr>
            </a:lvl1pPr>
          </a:lstStyle>
          <a:p>
            <a:r>
              <a:rPr lang="de-DE"/>
              <a:t>Rafael Stahl (TUM)</a:t>
            </a:r>
            <a:endParaRPr lang="en-US" dirty="0"/>
          </a:p>
        </p:txBody>
      </p:sp>
    </p:spTree>
    <p:extLst>
      <p:ext uri="{BB962C8B-B14F-4D97-AF65-F5344CB8AC3E}">
        <p14:creationId xmlns:p14="http://schemas.microsoft.com/office/powerpoint/2010/main" val="3196649957"/>
      </p:ext>
    </p:extLst>
  </p:cSld>
  <p:clrMap bg1="lt1" tx1="dk1" bg2="lt2" tx2="dk2" accent1="accent1" accent2="accent2" accent3="accent3" accent4="accent4" accent5="accent5" accent6="accent6" hlink="hlink" folHlink="folHlink"/>
  <p:sldLayoutIdLst>
    <p:sldLayoutId id="2147483776"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GB"/>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682C2D1-8EA8-E748-B66F-74D4D53CF8F8}"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‹Nr.›</a:t>
            </a:fld>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GB"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rPr>
              <a:t>© 2020 Arm Limited (or its affiliates)</a:t>
            </a:r>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375292869"/>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19">
          <p15:clr>
            <a:srgbClr val="F26B43"/>
          </p15:clr>
        </p15:guide>
        <p15:guide id="4" orient="horz" pos="300">
          <p15:clr>
            <a:srgbClr val="F26B43"/>
          </p15:clr>
        </p15:guide>
        <p15:guide id="5" orient="horz" pos="4020">
          <p15:clr>
            <a:srgbClr val="F26B43"/>
          </p15:clr>
        </p15:guide>
        <p15:guide id="6" pos="7378">
          <p15:clr>
            <a:srgbClr val="F26B43"/>
          </p15:clr>
        </p15:guide>
        <p15:guide id="7" pos="302">
          <p15:clr>
            <a:srgbClr val="F26B43"/>
          </p15:clr>
        </p15:guide>
        <p15:guide id="8" pos="706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8"/>
          <p:cNvSpPr>
            <a:spLocks noGrp="1" noChangeArrowheads="1"/>
          </p:cNvSpPr>
          <p:nvPr>
            <p:ph type="title"/>
          </p:nvPr>
        </p:nvSpPr>
        <p:spPr bwMode="auto">
          <a:xfrm>
            <a:off x="247903" y="57151"/>
            <a:ext cx="9647767"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6349" tIns="0" rIns="126349" bIns="0" numCol="1" anchor="ctr" anchorCtr="0" compatLnSpc="1">
            <a:prstTxWarp prst="textNoShape">
              <a:avLst/>
            </a:prstTxWarp>
          </a:bodyPr>
          <a:lstStyle/>
          <a:p>
            <a:pPr lvl="0"/>
            <a:r>
              <a:rPr lang="en-US" noProof="0" dirty="0"/>
              <a:t>Title/Headline, two lines possible (Arial Bold, 28 Pt)</a:t>
            </a:r>
          </a:p>
        </p:txBody>
      </p:sp>
      <p:sp>
        <p:nvSpPr>
          <p:cNvPr id="1027" name="Rectangle 37"/>
          <p:cNvSpPr>
            <a:spLocks noGrp="1" noChangeArrowheads="1"/>
          </p:cNvSpPr>
          <p:nvPr>
            <p:ph type="body" idx="1"/>
          </p:nvPr>
        </p:nvSpPr>
        <p:spPr bwMode="auto">
          <a:xfrm>
            <a:off x="55035" y="1341443"/>
            <a:ext cx="114173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7986" tIns="56728" rIns="127986" bIns="56728" numCol="1" anchor="t" anchorCtr="0" compatLnSpc="1">
            <a:prstTxWarp prst="textNoShape">
              <a:avLst/>
            </a:prstTxWarp>
          </a:bodyPr>
          <a:lstStyle/>
          <a:p>
            <a:pPr lvl="0"/>
            <a:r>
              <a:rPr lang="en-US" noProof="0" dirty="0"/>
              <a:t>First level (Subtitle, Arial Bold, 22 Pt)</a:t>
            </a:r>
          </a:p>
          <a:p>
            <a:pPr lvl="1"/>
            <a:r>
              <a:rPr lang="en-US" noProof="0" dirty="0"/>
              <a:t>Second level (Arial, 20 Pt)</a:t>
            </a:r>
          </a:p>
          <a:p>
            <a:pPr lvl="2"/>
            <a:r>
              <a:rPr lang="en-US" noProof="0" dirty="0"/>
              <a:t>Third level (Arial, 18 Pt)</a:t>
            </a:r>
          </a:p>
          <a:p>
            <a:pPr lvl="0"/>
            <a:r>
              <a:rPr lang="en-US" noProof="0" dirty="0"/>
              <a:t>First level (Subtitle, Arial Bold, 22 Pt)</a:t>
            </a:r>
          </a:p>
          <a:p>
            <a:pPr lvl="1"/>
            <a:r>
              <a:rPr lang="en-US" noProof="0" dirty="0"/>
              <a:t>Second level (Arial, 20 Pt)</a:t>
            </a:r>
          </a:p>
          <a:p>
            <a:pPr lvl="1"/>
            <a:r>
              <a:rPr lang="en-US" noProof="0" dirty="0"/>
              <a:t>Second level (Arial, 20 Pt)</a:t>
            </a:r>
          </a:p>
          <a:p>
            <a:pPr lvl="1"/>
            <a:r>
              <a:rPr lang="en-US" noProof="0" dirty="0"/>
              <a:t>Second level (Arial, 20 Pt)</a:t>
            </a:r>
          </a:p>
          <a:p>
            <a:pPr lvl="2"/>
            <a:r>
              <a:rPr lang="en-US" noProof="0" dirty="0"/>
              <a:t>Third level (Arial, 18 Pt)</a:t>
            </a:r>
          </a:p>
          <a:p>
            <a:pPr lvl="3"/>
            <a:r>
              <a:rPr lang="en-US" noProof="0" dirty="0"/>
              <a:t>Don´t use a fourth level!</a:t>
            </a:r>
          </a:p>
          <a:p>
            <a:pPr lvl="1"/>
            <a:r>
              <a:rPr lang="en-US" noProof="0" dirty="0"/>
              <a:t>Second level (Arial, 20 Pt)</a:t>
            </a:r>
          </a:p>
        </p:txBody>
      </p:sp>
      <p:sp>
        <p:nvSpPr>
          <p:cNvPr id="1030" name="Line 125"/>
          <p:cNvSpPr>
            <a:spLocks noChangeShapeType="1"/>
          </p:cNvSpPr>
          <p:nvPr/>
        </p:nvSpPr>
        <p:spPr bwMode="auto">
          <a:xfrm>
            <a:off x="-7299" y="1196975"/>
            <a:ext cx="12199300" cy="0"/>
          </a:xfrm>
          <a:prstGeom prst="line">
            <a:avLst/>
          </a:prstGeom>
          <a:noFill/>
          <a:ln w="28575">
            <a:solidFill>
              <a:srgbClr val="C0C0C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17" tIns="60958" rIns="121917" bIns="60958"/>
          <a:lstStyle/>
          <a:p>
            <a:endParaRPr lang="de-DE" sz="1800"/>
          </a:p>
        </p:txBody>
      </p:sp>
      <p:sp>
        <p:nvSpPr>
          <p:cNvPr id="5" name="Fußzeilenplatzhalter 4"/>
          <p:cNvSpPr>
            <a:spLocks noGrp="1"/>
          </p:cNvSpPr>
          <p:nvPr>
            <p:ph type="ftr" sz="quarter" idx="3"/>
          </p:nvPr>
        </p:nvSpPr>
        <p:spPr>
          <a:xfrm>
            <a:off x="262594" y="6331150"/>
            <a:ext cx="8090296" cy="365125"/>
          </a:xfrm>
          <a:prstGeom prst="rect">
            <a:avLst/>
          </a:prstGeom>
        </p:spPr>
        <p:txBody>
          <a:bodyPr vert="horz" lIns="121917" tIns="60958" rIns="121917" bIns="60958" rtlCol="0" anchor="ctr"/>
          <a:lstStyle>
            <a:lvl1pPr algn="l">
              <a:defRPr sz="1200">
                <a:solidFill>
                  <a:schemeClr val="tx1"/>
                </a:solidFill>
              </a:defRPr>
            </a:lvl1pPr>
          </a:lstStyle>
          <a:p>
            <a:r>
              <a:rPr lang="en-US" dirty="0"/>
              <a:t>Daniel.Rossbach@Hahn-Schickard.de - Tel.: +49-761-2038527</a:t>
            </a:r>
          </a:p>
        </p:txBody>
      </p:sp>
      <p:sp>
        <p:nvSpPr>
          <p:cNvPr id="6" name="Foliennummernplatzhalter 5"/>
          <p:cNvSpPr>
            <a:spLocks noGrp="1"/>
          </p:cNvSpPr>
          <p:nvPr>
            <p:ph type="sldNum" sz="quarter" idx="4"/>
          </p:nvPr>
        </p:nvSpPr>
        <p:spPr>
          <a:xfrm>
            <a:off x="8455058" y="6337722"/>
            <a:ext cx="711810" cy="365125"/>
          </a:xfrm>
          <a:prstGeom prst="rect">
            <a:avLst/>
          </a:prstGeom>
        </p:spPr>
        <p:txBody>
          <a:bodyPr vert="horz" lIns="121917" tIns="60958" rIns="121917" bIns="60958" rtlCol="0" anchor="ctr"/>
          <a:lstStyle>
            <a:lvl1pPr algn="r">
              <a:defRPr sz="1200" b="0">
                <a:solidFill>
                  <a:schemeClr val="tx1"/>
                </a:solidFill>
              </a:defRPr>
            </a:lvl1pPr>
          </a:lstStyle>
          <a:p>
            <a:fld id="{0625EBFC-0345-4FA4-A801-51797D94B198}" type="slidenum">
              <a:rPr lang="de-DE" smtClean="0"/>
              <a:pPr/>
              <a:t>‹Nr.›</a:t>
            </a:fld>
            <a:endParaRPr lang="de-DE" dirty="0"/>
          </a:p>
        </p:txBody>
      </p:sp>
      <p:pic>
        <p:nvPicPr>
          <p:cNvPr id="11" name="Picture 1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174769" y="188640"/>
            <a:ext cx="1322535" cy="792000"/>
          </a:xfrm>
          <a:prstGeom prst="rect">
            <a:avLst/>
          </a:prstGeom>
        </p:spPr>
      </p:pic>
    </p:spTree>
    <p:extLst>
      <p:ext uri="{BB962C8B-B14F-4D97-AF65-F5344CB8AC3E}">
        <p14:creationId xmlns:p14="http://schemas.microsoft.com/office/powerpoint/2010/main" val="3693464492"/>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Lst>
  <p:transition advTm="20000"/>
  <p:hf hdr="0" dt="0"/>
  <p:txStyles>
    <p:titleStyle>
      <a:lvl1pPr algn="l" defTabSz="1068891" rtl="0" eaLnBrk="1" fontAlgn="base" hangingPunct="1">
        <a:lnSpc>
          <a:spcPct val="100000"/>
        </a:lnSpc>
        <a:spcBef>
          <a:spcPct val="0"/>
        </a:spcBef>
        <a:spcAft>
          <a:spcPct val="0"/>
        </a:spcAft>
        <a:defRPr sz="2800" b="1">
          <a:solidFill>
            <a:schemeClr val="tx1"/>
          </a:solidFill>
          <a:latin typeface="+mj-lt"/>
          <a:ea typeface="+mj-ea"/>
          <a:cs typeface="+mj-cs"/>
        </a:defRPr>
      </a:lvl1pPr>
      <a:lvl2pPr algn="l" defTabSz="1068891" rtl="0" eaLnBrk="1" fontAlgn="base" hangingPunct="1">
        <a:lnSpc>
          <a:spcPct val="90000"/>
        </a:lnSpc>
        <a:spcBef>
          <a:spcPct val="0"/>
        </a:spcBef>
        <a:spcAft>
          <a:spcPct val="0"/>
        </a:spcAft>
        <a:defRPr sz="3700" b="1">
          <a:solidFill>
            <a:schemeClr val="tx1"/>
          </a:solidFill>
          <a:latin typeface="Arial" charset="0"/>
        </a:defRPr>
      </a:lvl2pPr>
      <a:lvl3pPr algn="l" defTabSz="1068891" rtl="0" eaLnBrk="1" fontAlgn="base" hangingPunct="1">
        <a:lnSpc>
          <a:spcPct val="90000"/>
        </a:lnSpc>
        <a:spcBef>
          <a:spcPct val="0"/>
        </a:spcBef>
        <a:spcAft>
          <a:spcPct val="0"/>
        </a:spcAft>
        <a:defRPr sz="3700" b="1">
          <a:solidFill>
            <a:schemeClr val="tx1"/>
          </a:solidFill>
          <a:latin typeface="Arial" charset="0"/>
        </a:defRPr>
      </a:lvl3pPr>
      <a:lvl4pPr algn="l" defTabSz="1068891" rtl="0" eaLnBrk="1" fontAlgn="base" hangingPunct="1">
        <a:lnSpc>
          <a:spcPct val="90000"/>
        </a:lnSpc>
        <a:spcBef>
          <a:spcPct val="0"/>
        </a:spcBef>
        <a:spcAft>
          <a:spcPct val="0"/>
        </a:spcAft>
        <a:defRPr sz="3700" b="1">
          <a:solidFill>
            <a:schemeClr val="tx1"/>
          </a:solidFill>
          <a:latin typeface="Arial" charset="0"/>
        </a:defRPr>
      </a:lvl4pPr>
      <a:lvl5pPr algn="l" defTabSz="1068891" rtl="0" eaLnBrk="1" fontAlgn="base" hangingPunct="1">
        <a:lnSpc>
          <a:spcPct val="90000"/>
        </a:lnSpc>
        <a:spcBef>
          <a:spcPct val="0"/>
        </a:spcBef>
        <a:spcAft>
          <a:spcPct val="0"/>
        </a:spcAft>
        <a:defRPr sz="3700" b="1">
          <a:solidFill>
            <a:schemeClr val="tx1"/>
          </a:solidFill>
          <a:latin typeface="Arial" charset="0"/>
        </a:defRPr>
      </a:lvl5pPr>
      <a:lvl6pPr marL="609585" algn="l" defTabSz="1068891" rtl="0" eaLnBrk="1" fontAlgn="base" hangingPunct="1">
        <a:lnSpc>
          <a:spcPct val="90000"/>
        </a:lnSpc>
        <a:spcBef>
          <a:spcPct val="0"/>
        </a:spcBef>
        <a:spcAft>
          <a:spcPct val="0"/>
        </a:spcAft>
        <a:defRPr sz="3700" b="1">
          <a:solidFill>
            <a:schemeClr val="tx1"/>
          </a:solidFill>
          <a:latin typeface="Arial" charset="0"/>
        </a:defRPr>
      </a:lvl6pPr>
      <a:lvl7pPr marL="1219170" algn="l" defTabSz="1068891" rtl="0" eaLnBrk="1" fontAlgn="base" hangingPunct="1">
        <a:lnSpc>
          <a:spcPct val="90000"/>
        </a:lnSpc>
        <a:spcBef>
          <a:spcPct val="0"/>
        </a:spcBef>
        <a:spcAft>
          <a:spcPct val="0"/>
        </a:spcAft>
        <a:defRPr sz="3700" b="1">
          <a:solidFill>
            <a:schemeClr val="tx1"/>
          </a:solidFill>
          <a:latin typeface="Arial" charset="0"/>
        </a:defRPr>
      </a:lvl7pPr>
      <a:lvl8pPr marL="1828754" algn="l" defTabSz="1068891" rtl="0" eaLnBrk="1" fontAlgn="base" hangingPunct="1">
        <a:lnSpc>
          <a:spcPct val="90000"/>
        </a:lnSpc>
        <a:spcBef>
          <a:spcPct val="0"/>
        </a:spcBef>
        <a:spcAft>
          <a:spcPct val="0"/>
        </a:spcAft>
        <a:defRPr sz="3700" b="1">
          <a:solidFill>
            <a:schemeClr val="tx1"/>
          </a:solidFill>
          <a:latin typeface="Arial" charset="0"/>
        </a:defRPr>
      </a:lvl8pPr>
      <a:lvl9pPr marL="2438339" algn="l" defTabSz="1068891" rtl="0" eaLnBrk="1" fontAlgn="base" hangingPunct="1">
        <a:lnSpc>
          <a:spcPct val="90000"/>
        </a:lnSpc>
        <a:spcBef>
          <a:spcPct val="0"/>
        </a:spcBef>
        <a:spcAft>
          <a:spcPct val="0"/>
        </a:spcAft>
        <a:defRPr sz="3700" b="1">
          <a:solidFill>
            <a:schemeClr val="tx1"/>
          </a:solidFill>
          <a:latin typeface="Arial" charset="0"/>
        </a:defRPr>
      </a:lvl9pPr>
    </p:titleStyle>
    <p:bodyStyle>
      <a:lvl1pPr marL="180000" indent="-180000" algn="l" defTabSz="1136622" rtl="0" eaLnBrk="1" fontAlgn="base" hangingPunct="1">
        <a:spcBef>
          <a:spcPts val="3200"/>
        </a:spcBef>
        <a:spcAft>
          <a:spcPts val="200"/>
        </a:spcAft>
        <a:buClr>
          <a:srgbClr val="0000CC"/>
        </a:buClr>
        <a:buSzPct val="85000"/>
        <a:buFont typeface="Wingdings" pitchFamily="2" charset="2"/>
        <a:buBlip>
          <a:blip r:embed="rId11"/>
        </a:buBlip>
        <a:tabLst>
          <a:tab pos="180975" algn="l"/>
        </a:tabLst>
        <a:defRPr sz="2200" b="1" baseline="0">
          <a:solidFill>
            <a:schemeClr val="tx1"/>
          </a:solidFill>
          <a:latin typeface="+mn-lt"/>
          <a:ea typeface="+mn-ea"/>
          <a:cs typeface="+mn-cs"/>
        </a:defRPr>
      </a:lvl1pPr>
      <a:lvl2pPr marL="540000" indent="-360000" algn="l" defTabSz="1136622" rtl="0" eaLnBrk="1" fontAlgn="base" hangingPunct="1">
        <a:spcBef>
          <a:spcPts val="800"/>
        </a:spcBef>
        <a:spcAft>
          <a:spcPct val="0"/>
        </a:spcAft>
        <a:buClrTx/>
        <a:buSzPct val="120000"/>
        <a:buFont typeface="Wingdings" pitchFamily="2" charset="2"/>
        <a:buChar char="§"/>
        <a:tabLst>
          <a:tab pos="228594" algn="l"/>
        </a:tabLst>
        <a:defRPr lang="en-US" sz="2000" baseline="0" noProof="0" dirty="0" smtClean="0">
          <a:solidFill>
            <a:schemeClr val="tx1"/>
          </a:solidFill>
          <a:latin typeface="+mn-lt"/>
        </a:defRPr>
      </a:lvl2pPr>
      <a:lvl3pPr marL="792000" indent="-252000" algn="l" defTabSz="1136622" rtl="0" eaLnBrk="1" fontAlgn="base" hangingPunct="1">
        <a:spcBef>
          <a:spcPts val="200"/>
        </a:spcBef>
        <a:spcAft>
          <a:spcPct val="0"/>
        </a:spcAft>
        <a:buClrTx/>
        <a:buSzPct val="90000"/>
        <a:buFont typeface="Wingdings" pitchFamily="2" charset="2"/>
        <a:buChar char="Ø"/>
        <a:tabLst>
          <a:tab pos="228594" algn="l"/>
        </a:tabLst>
        <a:defRPr lang="en-US" sz="1800" noProof="0" dirty="0" smtClean="0">
          <a:solidFill>
            <a:schemeClr val="tx1"/>
          </a:solidFill>
          <a:latin typeface="+mn-lt"/>
        </a:defRPr>
      </a:lvl3pPr>
      <a:lvl4pPr marL="1246686" indent="0" algn="l" defTabSz="1136622" rtl="0" eaLnBrk="1" fontAlgn="base" hangingPunct="1">
        <a:spcBef>
          <a:spcPct val="20000"/>
        </a:spcBef>
        <a:spcAft>
          <a:spcPct val="0"/>
        </a:spcAft>
        <a:buClr>
          <a:srgbClr val="000066"/>
        </a:buClr>
        <a:buSzPct val="25000"/>
        <a:buNone/>
        <a:tabLst>
          <a:tab pos="228594" algn="l"/>
        </a:tabLst>
        <a:defRPr sz="1800" baseline="0">
          <a:solidFill>
            <a:schemeClr val="tx1"/>
          </a:solidFill>
          <a:latin typeface="+mn-lt"/>
        </a:defRPr>
      </a:lvl4pPr>
      <a:lvl5pPr marL="1473163" indent="965176" algn="l" defTabSz="1136622" rtl="0" eaLnBrk="1" fontAlgn="base" hangingPunct="1">
        <a:spcBef>
          <a:spcPct val="20000"/>
        </a:spcBef>
        <a:spcAft>
          <a:spcPct val="0"/>
        </a:spcAft>
        <a:buSzPct val="25000"/>
        <a:buBlip>
          <a:blip r:embed="rId11"/>
        </a:buBlip>
        <a:tabLst>
          <a:tab pos="228594" algn="l"/>
        </a:tabLst>
        <a:defRPr sz="2300">
          <a:solidFill>
            <a:schemeClr val="tx1"/>
          </a:solidFill>
          <a:latin typeface="+mn-lt"/>
        </a:defRPr>
      </a:lvl5pPr>
      <a:lvl6pPr marL="2082748" algn="l" defTabSz="1136622" rtl="0" eaLnBrk="1" fontAlgn="base" hangingPunct="1">
        <a:spcBef>
          <a:spcPct val="20000"/>
        </a:spcBef>
        <a:spcAft>
          <a:spcPct val="0"/>
        </a:spcAft>
        <a:buSzPct val="25000"/>
        <a:buBlip>
          <a:blip r:embed="rId11"/>
        </a:buBlip>
        <a:tabLst>
          <a:tab pos="228594" algn="l"/>
        </a:tabLst>
        <a:defRPr sz="2300">
          <a:solidFill>
            <a:schemeClr val="tx1"/>
          </a:solidFill>
          <a:latin typeface="+mn-lt"/>
        </a:defRPr>
      </a:lvl6pPr>
      <a:lvl7pPr marL="2692333" algn="l" defTabSz="1136622" rtl="0" eaLnBrk="1" fontAlgn="base" hangingPunct="1">
        <a:spcBef>
          <a:spcPct val="20000"/>
        </a:spcBef>
        <a:spcAft>
          <a:spcPct val="0"/>
        </a:spcAft>
        <a:buSzPct val="25000"/>
        <a:buBlip>
          <a:blip r:embed="rId11"/>
        </a:buBlip>
        <a:tabLst>
          <a:tab pos="228594" algn="l"/>
        </a:tabLst>
        <a:defRPr sz="2300">
          <a:solidFill>
            <a:schemeClr val="tx1"/>
          </a:solidFill>
          <a:latin typeface="+mn-lt"/>
        </a:defRPr>
      </a:lvl7pPr>
      <a:lvl8pPr marL="3301917" algn="l" defTabSz="1136622" rtl="0" eaLnBrk="1" fontAlgn="base" hangingPunct="1">
        <a:spcBef>
          <a:spcPct val="20000"/>
        </a:spcBef>
        <a:spcAft>
          <a:spcPct val="0"/>
        </a:spcAft>
        <a:buSzPct val="25000"/>
        <a:buBlip>
          <a:blip r:embed="rId11"/>
        </a:buBlip>
        <a:tabLst>
          <a:tab pos="228594" algn="l"/>
        </a:tabLst>
        <a:defRPr sz="2300">
          <a:solidFill>
            <a:schemeClr val="tx1"/>
          </a:solidFill>
          <a:latin typeface="+mn-lt"/>
        </a:defRPr>
      </a:lvl8pPr>
      <a:lvl9pPr marL="3911502" algn="l" defTabSz="1136622" rtl="0" eaLnBrk="1" fontAlgn="base" hangingPunct="1">
        <a:spcBef>
          <a:spcPct val="20000"/>
        </a:spcBef>
        <a:spcAft>
          <a:spcPct val="0"/>
        </a:spcAft>
        <a:buSzPct val="25000"/>
        <a:buBlip>
          <a:blip r:embed="rId11"/>
        </a:buBlip>
        <a:tabLst>
          <a:tab pos="228594" algn="l"/>
        </a:tabLst>
        <a:defRPr sz="2300">
          <a:solidFill>
            <a:schemeClr val="tx1"/>
          </a:solidFill>
          <a:latin typeface="+mn-lt"/>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rcus.rueb@hahn-schickard.de" TargetMode="External"/><Relationship Id="rId2" Type="http://schemas.openxmlformats.org/officeDocument/2006/relationships/notesSlide" Target="../notesSlides/notesSlide1.xml"/><Relationship Id="rId1" Type="http://schemas.openxmlformats.org/officeDocument/2006/relationships/slideLayout" Target="../slideLayouts/slideLayout41.xml"/><Relationship Id="rId4" Type="http://schemas.openxmlformats.org/officeDocument/2006/relationships/hyperlink" Target="https://www.linkedin.com/in/marcus-r&#252;b-3b07071b2"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google/qkeras" TargetMode="Externa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ropComplique/knowledge-distillation-keras" TargetMode="External"/><Relationship Id="rId2" Type="http://schemas.openxmlformats.org/officeDocument/2006/relationships/hyperlink" Target="https://arxiv.org/pdf/2006.05525.pdf" TargetMode="Externa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hyperlink" Target="https://www.tensorflow.org/lite/performance/post_training_integer_quant" TargetMode="External"/><Relationship Id="rId2" Type="http://schemas.openxmlformats.org/officeDocument/2006/relationships/hyperlink" Target="https://arxiv.org/pdf/1808.04752.pdf" TargetMode="External"/><Relationship Id="rId1" Type="http://schemas.openxmlformats.org/officeDocument/2006/relationships/slideLayout" Target="../slideLayouts/slideLayout43.xml"/><Relationship Id="rId4" Type="http://schemas.openxmlformats.org/officeDocument/2006/relationships/hyperlink" Target="https://github.com/Hahn-Schickard/Automatic-Structured-Pruni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4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jpeg"/><Relationship Id="rId10" Type="http://schemas.openxmlformats.org/officeDocument/2006/relationships/image" Target="../media/image33.png"/><Relationship Id="rId4" Type="http://schemas.openxmlformats.org/officeDocument/2006/relationships/image" Target="../media/image22.png"/><Relationship Id="rId9"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43.xml"/><Relationship Id="rId5" Type="http://schemas.openxmlformats.org/officeDocument/2006/relationships/hyperlink" Target="https://en.wikipedia.org/wiki/Integer" TargetMode="External"/><Relationship Id="rId4" Type="http://schemas.openxmlformats.org/officeDocument/2006/relationships/hyperlink" Target="https://en.wikipedia.org/wiki/Real_number" TargetMode="Externa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43.xml"/><Relationship Id="rId4" Type="http://schemas.openxmlformats.org/officeDocument/2006/relationships/image" Target="../media/image37.emf"/></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576452" y="1908214"/>
            <a:ext cx="11039096" cy="2206587"/>
          </a:xfrm>
        </p:spPr>
        <p:txBody>
          <a:bodyPr/>
          <a:lstStyle/>
          <a:p>
            <a:pPr>
              <a:lnSpc>
                <a:spcPct val="150000"/>
              </a:lnSpc>
            </a:pPr>
            <a:r>
              <a:rPr lang="en-US" dirty="0"/>
              <a:t>Introduction to optimization algorithms to compress neural networks</a:t>
            </a:r>
            <a:endParaRPr lang="de-DE" dirty="0"/>
          </a:p>
        </p:txBody>
      </p:sp>
      <p:sp>
        <p:nvSpPr>
          <p:cNvPr id="3" name="Untertitel 2"/>
          <p:cNvSpPr>
            <a:spLocks noGrp="1"/>
          </p:cNvSpPr>
          <p:nvPr>
            <p:ph type="subTitle" idx="1"/>
          </p:nvPr>
        </p:nvSpPr>
        <p:spPr>
          <a:xfrm>
            <a:off x="2136000" y="3970555"/>
            <a:ext cx="7920000" cy="1008112"/>
          </a:xfrm>
        </p:spPr>
        <p:txBody>
          <a:bodyPr anchor="ctr"/>
          <a:lstStyle/>
          <a:p>
            <a:pPr>
              <a:lnSpc>
                <a:spcPct val="150000"/>
              </a:lnSpc>
              <a:spcBef>
                <a:spcPts val="0"/>
              </a:spcBef>
            </a:pPr>
            <a:r>
              <a:rPr lang="de-DE" dirty="0"/>
              <a:t>Marcus Rüb</a:t>
            </a:r>
          </a:p>
        </p:txBody>
      </p:sp>
      <p:sp>
        <p:nvSpPr>
          <p:cNvPr id="5" name="Textplatzhalter 4"/>
          <p:cNvSpPr>
            <a:spLocks noGrp="1"/>
          </p:cNvSpPr>
          <p:nvPr>
            <p:ph type="body" sz="quarter" idx="12"/>
          </p:nvPr>
        </p:nvSpPr>
        <p:spPr>
          <a:xfrm>
            <a:off x="2136000" y="5012698"/>
            <a:ext cx="7920000" cy="1296622"/>
          </a:xfrm>
        </p:spPr>
        <p:txBody>
          <a:bodyPr/>
          <a:lstStyle/>
          <a:p>
            <a:pPr>
              <a:buNone/>
            </a:pPr>
            <a:endParaRPr lang="de-DE" dirty="0"/>
          </a:p>
          <a:p>
            <a:r>
              <a:rPr lang="de-DE" dirty="0">
                <a:hlinkClick r:id="rId3"/>
              </a:rPr>
              <a:t>Marcus.rueb@hahn-schickard.de</a:t>
            </a:r>
            <a:endParaRPr lang="de-DE" dirty="0"/>
          </a:p>
          <a:p>
            <a:r>
              <a:rPr lang="de-DE" dirty="0">
                <a:hlinkClick r:id="rId4"/>
              </a:rPr>
              <a:t>https://www.linkedin.com/in/marcus-rüb-3b07071b2</a:t>
            </a:r>
            <a:endParaRPr lang="de-DE" dirty="0"/>
          </a:p>
          <a:p>
            <a:r>
              <a:rPr lang="de-DE" dirty="0"/>
              <a:t>Hahn-Schickard Villingen-Schwenningen</a:t>
            </a:r>
          </a:p>
        </p:txBody>
      </p:sp>
    </p:spTree>
    <p:extLst>
      <p:ext uri="{BB962C8B-B14F-4D97-AF65-F5344CB8AC3E}">
        <p14:creationId xmlns:p14="http://schemas.microsoft.com/office/powerpoint/2010/main" val="413676795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E32DA9-525B-4AB0-A948-724BA8F8B182}"/>
              </a:ext>
            </a:extLst>
          </p:cNvPr>
          <p:cNvSpPr>
            <a:spLocks noGrp="1"/>
          </p:cNvSpPr>
          <p:nvPr>
            <p:ph type="title"/>
          </p:nvPr>
        </p:nvSpPr>
        <p:spPr/>
        <p:txBody>
          <a:bodyPr/>
          <a:lstStyle/>
          <a:p>
            <a:r>
              <a:rPr lang="de-DE" dirty="0" err="1"/>
              <a:t>Dive</a:t>
            </a:r>
            <a:r>
              <a:rPr lang="de-DE" dirty="0"/>
              <a:t> </a:t>
            </a:r>
            <a:r>
              <a:rPr lang="de-DE" dirty="0" err="1"/>
              <a:t>deeper</a:t>
            </a:r>
            <a:r>
              <a:rPr lang="de-DE" dirty="0"/>
              <a:t>?</a:t>
            </a:r>
          </a:p>
        </p:txBody>
      </p:sp>
      <p:sp>
        <p:nvSpPr>
          <p:cNvPr id="3" name="Inhaltsplatzhalter 2">
            <a:extLst>
              <a:ext uri="{FF2B5EF4-FFF2-40B4-BE49-F238E27FC236}">
                <a16:creationId xmlns:a16="http://schemas.microsoft.com/office/drawing/2014/main" id="{B5A26896-8272-4E44-A9EA-62BCB3D65223}"/>
              </a:ext>
            </a:extLst>
          </p:cNvPr>
          <p:cNvSpPr>
            <a:spLocks noGrp="1"/>
          </p:cNvSpPr>
          <p:nvPr>
            <p:ph idx="1"/>
          </p:nvPr>
        </p:nvSpPr>
        <p:spPr/>
        <p:txBody>
          <a:bodyPr/>
          <a:lstStyle/>
          <a:p>
            <a:r>
              <a:rPr lang="de-DE" dirty="0">
                <a:hlinkClick r:id="rId2"/>
              </a:rPr>
              <a:t>https://arxiv.org/pdf/1808.04752.pdf</a:t>
            </a:r>
          </a:p>
          <a:p>
            <a:r>
              <a:rPr lang="de-DE" dirty="0">
                <a:hlinkClick r:id="rId2"/>
              </a:rPr>
              <a:t>https://www.tensorflow.org/lite/performance/post_training_integer_quant</a:t>
            </a:r>
          </a:p>
          <a:p>
            <a:r>
              <a:rPr lang="de-DE" dirty="0">
                <a:hlinkClick r:id="rId2"/>
              </a:rPr>
              <a:t>https://github.com/google/qkeras</a:t>
            </a:r>
            <a:endParaRPr lang="de-DE" dirty="0"/>
          </a:p>
          <a:p>
            <a:endParaRPr lang="de-DE" dirty="0"/>
          </a:p>
        </p:txBody>
      </p:sp>
      <p:sp>
        <p:nvSpPr>
          <p:cNvPr id="6" name="Foliennummernplatzhalter 4">
            <a:extLst>
              <a:ext uri="{FF2B5EF4-FFF2-40B4-BE49-F238E27FC236}">
                <a16:creationId xmlns:a16="http://schemas.microsoft.com/office/drawing/2014/main" id="{0EEB5F8D-A5BF-4A27-A170-9FC15A167668}"/>
              </a:ext>
            </a:extLst>
          </p:cNvPr>
          <p:cNvSpPr>
            <a:spLocks noGrp="1"/>
          </p:cNvSpPr>
          <p:nvPr>
            <p:ph type="sldNum" sz="quarter" idx="11"/>
          </p:nvPr>
        </p:nvSpPr>
        <p:spPr>
          <a:xfrm>
            <a:off x="8454752" y="6337722"/>
            <a:ext cx="711717" cy="365125"/>
          </a:xfrm>
        </p:spPr>
        <p:txBody>
          <a:bodyPr/>
          <a:lstStyle/>
          <a:p>
            <a:pPr eaLnBrk="0" fontAlgn="base" hangingPunct="0">
              <a:spcBef>
                <a:spcPct val="50000"/>
              </a:spcBef>
              <a:spcAft>
                <a:spcPct val="0"/>
              </a:spcAft>
              <a:defRPr/>
            </a:pPr>
            <a:fld id="{0625EBFC-0345-4FA4-A801-51797D94B198}" type="slidenum">
              <a:rPr lang="de-DE">
                <a:solidFill>
                  <a:srgbClr val="000000"/>
                </a:solidFill>
                <a:latin typeface="Arial" charset="0"/>
              </a:rPr>
              <a:pPr eaLnBrk="0" fontAlgn="base" hangingPunct="0">
                <a:spcBef>
                  <a:spcPct val="50000"/>
                </a:spcBef>
                <a:spcAft>
                  <a:spcPct val="0"/>
                </a:spcAft>
                <a:defRPr/>
              </a:pPr>
              <a:t>10</a:t>
            </a:fld>
            <a:endParaRPr lang="de-DE" dirty="0">
              <a:solidFill>
                <a:srgbClr val="000000"/>
              </a:solidFill>
              <a:latin typeface="Arial" charset="0"/>
            </a:endParaRPr>
          </a:p>
        </p:txBody>
      </p:sp>
    </p:spTree>
    <p:extLst>
      <p:ext uri="{BB962C8B-B14F-4D97-AF65-F5344CB8AC3E}">
        <p14:creationId xmlns:p14="http://schemas.microsoft.com/office/powerpoint/2010/main" val="115135489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
            <a:extLst>
              <a:ext uri="{FF2B5EF4-FFF2-40B4-BE49-F238E27FC236}">
                <a16:creationId xmlns:a16="http://schemas.microsoft.com/office/drawing/2014/main" id="{FFABB161-8696-4F4C-93B6-4F1B625AB5C5}"/>
              </a:ext>
            </a:extLst>
          </p:cNvPr>
          <p:cNvSpPr>
            <a:spLocks noGrp="1"/>
          </p:cNvSpPr>
          <p:nvPr>
            <p:ph type="title"/>
          </p:nvPr>
        </p:nvSpPr>
        <p:spPr>
          <a:xfrm>
            <a:off x="248665" y="57151"/>
            <a:ext cx="9646511" cy="1041400"/>
          </a:xfrm>
        </p:spPr>
        <p:txBody>
          <a:bodyPr/>
          <a:lstStyle/>
          <a:p>
            <a:r>
              <a:rPr lang="en-US" dirty="0"/>
              <a:t>Knowledge distillation </a:t>
            </a:r>
          </a:p>
        </p:txBody>
      </p:sp>
      <p:pic>
        <p:nvPicPr>
          <p:cNvPr id="5122" name="Picture 2" descr="Image for post">
            <a:extLst>
              <a:ext uri="{FF2B5EF4-FFF2-40B4-BE49-F238E27FC236}">
                <a16:creationId xmlns:a16="http://schemas.microsoft.com/office/drawing/2014/main" id="{6673C161-3BCF-44B0-A0CF-4934E68C68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 y="1289049"/>
            <a:ext cx="12190413" cy="5511800"/>
          </a:xfrm>
          <a:prstGeom prst="rect">
            <a:avLst/>
          </a:prstGeom>
          <a:noFill/>
          <a:extLst>
            <a:ext uri="{909E8E84-426E-40DD-AFC4-6F175D3DCCD1}">
              <a14:hiddenFill xmlns:a14="http://schemas.microsoft.com/office/drawing/2010/main">
                <a:solidFill>
                  <a:srgbClr val="FFFFFF"/>
                </a:solidFill>
              </a14:hiddenFill>
            </a:ext>
          </a:extLst>
        </p:spPr>
      </p:pic>
      <p:sp>
        <p:nvSpPr>
          <p:cNvPr id="18" name="Foliennummernplatzhalter 4">
            <a:extLst>
              <a:ext uri="{FF2B5EF4-FFF2-40B4-BE49-F238E27FC236}">
                <a16:creationId xmlns:a16="http://schemas.microsoft.com/office/drawing/2014/main" id="{A7FEB295-5F18-4AB0-94CD-D9754BA4B218}"/>
              </a:ext>
            </a:extLst>
          </p:cNvPr>
          <p:cNvSpPr>
            <a:spLocks noGrp="1"/>
          </p:cNvSpPr>
          <p:nvPr>
            <p:ph type="sldNum" sz="quarter" idx="11"/>
          </p:nvPr>
        </p:nvSpPr>
        <p:spPr>
          <a:xfrm>
            <a:off x="8454752" y="6337722"/>
            <a:ext cx="711717" cy="365125"/>
          </a:xfrm>
        </p:spPr>
        <p:txBody>
          <a:bodyPr/>
          <a:lstStyle/>
          <a:p>
            <a:pPr eaLnBrk="0" fontAlgn="base" hangingPunct="0">
              <a:spcBef>
                <a:spcPct val="50000"/>
              </a:spcBef>
              <a:spcAft>
                <a:spcPct val="0"/>
              </a:spcAft>
              <a:defRPr/>
            </a:pPr>
            <a:fld id="{0625EBFC-0345-4FA4-A801-51797D94B198}" type="slidenum">
              <a:rPr lang="de-DE">
                <a:solidFill>
                  <a:srgbClr val="000000"/>
                </a:solidFill>
                <a:latin typeface="Arial" charset="0"/>
              </a:rPr>
              <a:pPr eaLnBrk="0" fontAlgn="base" hangingPunct="0">
                <a:spcBef>
                  <a:spcPct val="50000"/>
                </a:spcBef>
                <a:spcAft>
                  <a:spcPct val="0"/>
                </a:spcAft>
                <a:defRPr/>
              </a:pPr>
              <a:t>11</a:t>
            </a:fld>
            <a:endParaRPr lang="de-DE" dirty="0">
              <a:solidFill>
                <a:srgbClr val="000000"/>
              </a:solidFill>
              <a:latin typeface="Arial" charset="0"/>
            </a:endParaRPr>
          </a:p>
        </p:txBody>
      </p:sp>
    </p:spTree>
    <p:extLst>
      <p:ext uri="{BB962C8B-B14F-4D97-AF65-F5344CB8AC3E}">
        <p14:creationId xmlns:p14="http://schemas.microsoft.com/office/powerpoint/2010/main" val="62294025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
            <a:extLst>
              <a:ext uri="{FF2B5EF4-FFF2-40B4-BE49-F238E27FC236}">
                <a16:creationId xmlns:a16="http://schemas.microsoft.com/office/drawing/2014/main" id="{FFABB161-8696-4F4C-93B6-4F1B625AB5C5}"/>
              </a:ext>
            </a:extLst>
          </p:cNvPr>
          <p:cNvSpPr>
            <a:spLocks noGrp="1"/>
          </p:cNvSpPr>
          <p:nvPr>
            <p:ph type="title"/>
          </p:nvPr>
        </p:nvSpPr>
        <p:spPr>
          <a:xfrm>
            <a:off x="248665" y="57151"/>
            <a:ext cx="9646511" cy="1041400"/>
          </a:xfrm>
        </p:spPr>
        <p:txBody>
          <a:bodyPr/>
          <a:lstStyle/>
          <a:p>
            <a:r>
              <a:rPr lang="en-US" dirty="0"/>
              <a:t>Knowledge distillation </a:t>
            </a:r>
            <a:endParaRPr lang="de-DE" dirty="0"/>
          </a:p>
        </p:txBody>
      </p:sp>
      <p:grpSp>
        <p:nvGrpSpPr>
          <p:cNvPr id="29" name="Gruppieren 28">
            <a:extLst>
              <a:ext uri="{FF2B5EF4-FFF2-40B4-BE49-F238E27FC236}">
                <a16:creationId xmlns:a16="http://schemas.microsoft.com/office/drawing/2014/main" id="{592DED0A-7B97-4D20-A378-83FCF1DE165B}"/>
              </a:ext>
            </a:extLst>
          </p:cNvPr>
          <p:cNvGrpSpPr/>
          <p:nvPr/>
        </p:nvGrpSpPr>
        <p:grpSpPr>
          <a:xfrm>
            <a:off x="5562600" y="1676400"/>
            <a:ext cx="5411370" cy="4442786"/>
            <a:chOff x="2131636" y="2057400"/>
            <a:chExt cx="5411370" cy="4442786"/>
          </a:xfrm>
        </p:grpSpPr>
        <p:sp>
          <p:nvSpPr>
            <p:cNvPr id="30" name="Rechteck 29">
              <a:extLst>
                <a:ext uri="{FF2B5EF4-FFF2-40B4-BE49-F238E27FC236}">
                  <a16:creationId xmlns:a16="http://schemas.microsoft.com/office/drawing/2014/main" id="{0E65E61D-4DB1-409C-A2BF-A3033706ED91}"/>
                </a:ext>
              </a:extLst>
            </p:cNvPr>
            <p:cNvSpPr/>
            <p:nvPr/>
          </p:nvSpPr>
          <p:spPr bwMode="auto">
            <a:xfrm>
              <a:off x="2132806" y="2057400"/>
              <a:ext cx="5410200" cy="3200400"/>
            </a:xfrm>
            <a:prstGeom prst="rect">
              <a:avLst/>
            </a:prstGeom>
            <a:solidFill>
              <a:sysClr val="window" lastClr="FFFFFF">
                <a:lumMod val="85000"/>
              </a:sysClr>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a:defRPr/>
              </a:pPr>
              <a:r>
                <a:rPr lang="de-DE" kern="0" dirty="0">
                  <a:solidFill>
                    <a:prstClr val="black"/>
                  </a:solidFill>
                  <a:latin typeface="Arial" charset="0"/>
                </a:rPr>
                <a:t>Teacher </a:t>
              </a:r>
              <a:r>
                <a:rPr lang="de-DE" kern="0" dirty="0" err="1">
                  <a:solidFill>
                    <a:prstClr val="black"/>
                  </a:solidFill>
                  <a:latin typeface="Arial" charset="0"/>
                </a:rPr>
                <a:t>Convergence</a:t>
              </a:r>
              <a:r>
                <a:rPr lang="de-DE" kern="0" dirty="0">
                  <a:solidFill>
                    <a:prstClr val="black"/>
                  </a:solidFill>
                  <a:latin typeface="Arial" charset="0"/>
                </a:rPr>
                <a:t> Area
</a:t>
              </a:r>
            </a:p>
          </p:txBody>
        </p:sp>
        <p:sp>
          <p:nvSpPr>
            <p:cNvPr id="31" name="Rechteck 30">
              <a:extLst>
                <a:ext uri="{FF2B5EF4-FFF2-40B4-BE49-F238E27FC236}">
                  <a16:creationId xmlns:a16="http://schemas.microsoft.com/office/drawing/2014/main" id="{BEF3014A-11C8-4BEE-8947-AFEE380B7D24}"/>
                </a:ext>
              </a:extLst>
            </p:cNvPr>
            <p:cNvSpPr/>
            <p:nvPr/>
          </p:nvSpPr>
          <p:spPr bwMode="auto">
            <a:xfrm>
              <a:off x="3352006" y="2615844"/>
              <a:ext cx="3505200" cy="2032355"/>
            </a:xfrm>
            <a:prstGeom prst="rect">
              <a:avLst/>
            </a:prstGeom>
            <a:solidFill>
              <a:srgbClr val="FFC000">
                <a:lumMod val="40000"/>
                <a:lumOff val="60000"/>
              </a:srgbClr>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a:defRPr/>
              </a:pPr>
              <a:r>
                <a:rPr lang="de-DE" kern="0" dirty="0">
                  <a:solidFill>
                    <a:prstClr val="black"/>
                  </a:solidFill>
                  <a:latin typeface="Arial" charset="0"/>
                </a:rPr>
                <a:t>Student </a:t>
              </a:r>
              <a:r>
                <a:rPr lang="de-DE" kern="0" dirty="0" err="1">
                  <a:solidFill>
                    <a:prstClr val="black"/>
                  </a:solidFill>
                  <a:latin typeface="Arial" charset="0"/>
                </a:rPr>
                <a:t>Convergence</a:t>
              </a:r>
              <a:r>
                <a:rPr lang="de-DE" kern="0" dirty="0">
                  <a:solidFill>
                    <a:prstClr val="black"/>
                  </a:solidFill>
                  <a:latin typeface="Arial" charset="0"/>
                </a:rPr>
                <a:t> Area
</a:t>
              </a:r>
            </a:p>
          </p:txBody>
        </p:sp>
        <p:sp>
          <p:nvSpPr>
            <p:cNvPr id="32" name="Ellipse 31">
              <a:extLst>
                <a:ext uri="{FF2B5EF4-FFF2-40B4-BE49-F238E27FC236}">
                  <a16:creationId xmlns:a16="http://schemas.microsoft.com/office/drawing/2014/main" id="{D2047361-F214-48AA-9D06-745A03EEE21B}"/>
                </a:ext>
              </a:extLst>
            </p:cNvPr>
            <p:cNvSpPr/>
            <p:nvPr/>
          </p:nvSpPr>
          <p:spPr bwMode="auto">
            <a:xfrm>
              <a:off x="2591196" y="3226951"/>
              <a:ext cx="1562894" cy="888802"/>
            </a:xfrm>
            <a:prstGeom prst="ellipse">
              <a:avLst/>
            </a:prstGeom>
            <a:solidFill>
              <a:srgbClr val="E7E6E6">
                <a:lumMod val="50000"/>
              </a:srgbClr>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a:defRPr/>
              </a:pPr>
              <a:endParaRPr lang="de-DE" kern="0">
                <a:solidFill>
                  <a:prstClr val="black"/>
                </a:solidFill>
                <a:latin typeface="Arial" charset="0"/>
              </a:endParaRPr>
            </a:p>
          </p:txBody>
        </p:sp>
        <p:sp>
          <p:nvSpPr>
            <p:cNvPr id="33" name="Ellipse 32">
              <a:extLst>
                <a:ext uri="{FF2B5EF4-FFF2-40B4-BE49-F238E27FC236}">
                  <a16:creationId xmlns:a16="http://schemas.microsoft.com/office/drawing/2014/main" id="{EB3A70FE-92C2-4ABA-A184-FD2F2854B10C}"/>
                </a:ext>
              </a:extLst>
            </p:cNvPr>
            <p:cNvSpPr/>
            <p:nvPr/>
          </p:nvSpPr>
          <p:spPr bwMode="auto">
            <a:xfrm>
              <a:off x="3505200" y="3689834"/>
              <a:ext cx="686594" cy="450948"/>
            </a:xfrm>
            <a:prstGeom prst="ellipse">
              <a:avLst/>
            </a:prstGeom>
            <a:solidFill>
              <a:srgbClr val="ED7D31">
                <a:lumMod val="75000"/>
              </a:srgbClr>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a:defRPr/>
              </a:pPr>
              <a:endParaRPr lang="de-DE" kern="0">
                <a:solidFill>
                  <a:prstClr val="black"/>
                </a:solidFill>
                <a:latin typeface="Arial" charset="0"/>
              </a:endParaRPr>
            </a:p>
          </p:txBody>
        </p:sp>
        <p:sp>
          <p:nvSpPr>
            <p:cNvPr id="34" name="Ellipse 33">
              <a:extLst>
                <a:ext uri="{FF2B5EF4-FFF2-40B4-BE49-F238E27FC236}">
                  <a16:creationId xmlns:a16="http://schemas.microsoft.com/office/drawing/2014/main" id="{5D34F0C2-B1C0-4D6B-8F93-DB20E4D791FD}"/>
                </a:ext>
              </a:extLst>
            </p:cNvPr>
            <p:cNvSpPr/>
            <p:nvPr/>
          </p:nvSpPr>
          <p:spPr bwMode="auto">
            <a:xfrm>
              <a:off x="5446336" y="3689834"/>
              <a:ext cx="686594" cy="450948"/>
            </a:xfrm>
            <a:prstGeom prst="ellipse">
              <a:avLst/>
            </a:prstGeom>
            <a:solidFill>
              <a:srgbClr val="FFC000">
                <a:lumMod val="60000"/>
                <a:lumOff val="40000"/>
              </a:srgbClr>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a:defRPr/>
              </a:pPr>
              <a:endParaRPr lang="de-DE" kern="0">
                <a:solidFill>
                  <a:prstClr val="black"/>
                </a:solidFill>
                <a:latin typeface="Arial" charset="0"/>
              </a:endParaRPr>
            </a:p>
          </p:txBody>
        </p:sp>
        <p:sp>
          <p:nvSpPr>
            <p:cNvPr id="35" name="Ellipse 34">
              <a:extLst>
                <a:ext uri="{FF2B5EF4-FFF2-40B4-BE49-F238E27FC236}">
                  <a16:creationId xmlns:a16="http://schemas.microsoft.com/office/drawing/2014/main" id="{EA357112-F5A3-4171-A7F9-F3BE813FA300}"/>
                </a:ext>
              </a:extLst>
            </p:cNvPr>
            <p:cNvSpPr/>
            <p:nvPr/>
          </p:nvSpPr>
          <p:spPr bwMode="auto">
            <a:xfrm>
              <a:off x="2132806" y="5349091"/>
              <a:ext cx="252000" cy="252000"/>
            </a:xfrm>
            <a:prstGeom prst="ellipse">
              <a:avLst/>
            </a:prstGeom>
            <a:solidFill>
              <a:srgbClr val="E7E6E6">
                <a:lumMod val="50000"/>
              </a:srgbClr>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a:defRPr/>
              </a:pPr>
              <a:endParaRPr lang="de-DE" kern="0">
                <a:solidFill>
                  <a:prstClr val="black"/>
                </a:solidFill>
                <a:latin typeface="Arial" charset="0"/>
              </a:endParaRPr>
            </a:p>
          </p:txBody>
        </p:sp>
        <p:sp>
          <p:nvSpPr>
            <p:cNvPr id="36" name="Ellipse 35">
              <a:extLst>
                <a:ext uri="{FF2B5EF4-FFF2-40B4-BE49-F238E27FC236}">
                  <a16:creationId xmlns:a16="http://schemas.microsoft.com/office/drawing/2014/main" id="{87DDDA38-C8AA-4929-8CDA-2C158FE9DFD8}"/>
                </a:ext>
              </a:extLst>
            </p:cNvPr>
            <p:cNvSpPr/>
            <p:nvPr/>
          </p:nvSpPr>
          <p:spPr bwMode="auto">
            <a:xfrm>
              <a:off x="2135940" y="5693806"/>
              <a:ext cx="252000" cy="252000"/>
            </a:xfrm>
            <a:prstGeom prst="ellipse">
              <a:avLst/>
            </a:prstGeom>
            <a:solidFill>
              <a:srgbClr val="ED7D31">
                <a:lumMod val="75000"/>
              </a:srgbClr>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a:defRPr/>
              </a:pPr>
              <a:endParaRPr lang="de-DE" kern="0">
                <a:solidFill>
                  <a:prstClr val="black"/>
                </a:solidFill>
                <a:latin typeface="Arial" charset="0"/>
              </a:endParaRPr>
            </a:p>
          </p:txBody>
        </p:sp>
        <p:sp>
          <p:nvSpPr>
            <p:cNvPr id="37" name="Ellipse 36">
              <a:extLst>
                <a:ext uri="{FF2B5EF4-FFF2-40B4-BE49-F238E27FC236}">
                  <a16:creationId xmlns:a16="http://schemas.microsoft.com/office/drawing/2014/main" id="{93C0D19C-B657-44F9-A251-7A92EBE540B0}"/>
                </a:ext>
              </a:extLst>
            </p:cNvPr>
            <p:cNvSpPr/>
            <p:nvPr/>
          </p:nvSpPr>
          <p:spPr bwMode="auto">
            <a:xfrm>
              <a:off x="2131636" y="6053615"/>
              <a:ext cx="252000" cy="252000"/>
            </a:xfrm>
            <a:prstGeom prst="ellipse">
              <a:avLst/>
            </a:prstGeom>
            <a:solidFill>
              <a:srgbClr val="FFC000">
                <a:lumMod val="60000"/>
                <a:lumOff val="40000"/>
              </a:srgbClr>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a:defRPr/>
              </a:pPr>
              <a:endParaRPr lang="de-DE" kern="0">
                <a:solidFill>
                  <a:prstClr val="black"/>
                </a:solidFill>
                <a:latin typeface="Arial" charset="0"/>
              </a:endParaRPr>
            </a:p>
          </p:txBody>
        </p:sp>
        <p:sp>
          <p:nvSpPr>
            <p:cNvPr id="38" name="Textfeld 37">
              <a:extLst>
                <a:ext uri="{FF2B5EF4-FFF2-40B4-BE49-F238E27FC236}">
                  <a16:creationId xmlns:a16="http://schemas.microsoft.com/office/drawing/2014/main" id="{723B8DF1-4344-4C6C-BAE4-B51B8C19EAE7}"/>
                </a:ext>
              </a:extLst>
            </p:cNvPr>
            <p:cNvSpPr txBox="1"/>
            <p:nvPr/>
          </p:nvSpPr>
          <p:spPr>
            <a:xfrm>
              <a:off x="2356488" y="5325088"/>
              <a:ext cx="2297424" cy="461665"/>
            </a:xfrm>
            <a:prstGeom prst="rect">
              <a:avLst/>
            </a:prstGeom>
            <a:noFill/>
          </p:spPr>
          <p:txBody>
            <a:bodyPr wrap="none" rtlCol="0">
              <a:spAutoFit/>
            </a:bodyPr>
            <a:lstStyle/>
            <a:p>
              <a:pPr algn="ctr">
                <a:defRPr/>
              </a:pPr>
              <a:r>
                <a:rPr lang="de-DE" sz="1200" kern="0" dirty="0">
                  <a:solidFill>
                    <a:prstClr val="black"/>
                  </a:solidFill>
                  <a:latin typeface="Arial" charset="0"/>
                </a:rPr>
                <a:t>Teacher Solution </a:t>
              </a:r>
              <a:r>
                <a:rPr lang="de-DE" sz="1200" kern="0" dirty="0" err="1">
                  <a:solidFill>
                    <a:prstClr val="black"/>
                  </a:solidFill>
                  <a:latin typeface="Arial" charset="0"/>
                </a:rPr>
                <a:t>Convergence</a:t>
              </a:r>
              <a:r>
                <a:rPr lang="de-DE" sz="1200" kern="0" dirty="0">
                  <a:solidFill>
                    <a:prstClr val="black"/>
                  </a:solidFill>
                  <a:latin typeface="Arial" charset="0"/>
                </a:rPr>
                <a:t>
</a:t>
              </a:r>
            </a:p>
          </p:txBody>
        </p:sp>
        <p:sp>
          <p:nvSpPr>
            <p:cNvPr id="39" name="Textfeld 38">
              <a:extLst>
                <a:ext uri="{FF2B5EF4-FFF2-40B4-BE49-F238E27FC236}">
                  <a16:creationId xmlns:a16="http://schemas.microsoft.com/office/drawing/2014/main" id="{CFCE9384-3376-42DB-BE60-8F7D93D9CBDF}"/>
                </a:ext>
              </a:extLst>
            </p:cNvPr>
            <p:cNvSpPr txBox="1"/>
            <p:nvPr/>
          </p:nvSpPr>
          <p:spPr>
            <a:xfrm>
              <a:off x="2344808" y="5663729"/>
              <a:ext cx="3151825" cy="461665"/>
            </a:xfrm>
            <a:prstGeom prst="rect">
              <a:avLst/>
            </a:prstGeom>
            <a:noFill/>
          </p:spPr>
          <p:txBody>
            <a:bodyPr wrap="none" rtlCol="0">
              <a:spAutoFit/>
            </a:bodyPr>
            <a:lstStyle/>
            <a:p>
              <a:pPr algn="ctr">
                <a:defRPr/>
              </a:pPr>
              <a:r>
                <a:rPr lang="en-US" sz="1200" kern="0" dirty="0">
                  <a:solidFill>
                    <a:prstClr val="black"/>
                  </a:solidFill>
                  <a:latin typeface="Arial" charset="0"/>
                </a:rPr>
                <a:t>Student solution convergence with teachers
</a:t>
              </a:r>
              <a:endParaRPr lang="de-DE" sz="1200" kern="0" dirty="0">
                <a:solidFill>
                  <a:prstClr val="black"/>
                </a:solidFill>
                <a:latin typeface="Arial" charset="0"/>
              </a:endParaRPr>
            </a:p>
          </p:txBody>
        </p:sp>
        <p:sp>
          <p:nvSpPr>
            <p:cNvPr id="40" name="Textfeld 39">
              <a:extLst>
                <a:ext uri="{FF2B5EF4-FFF2-40B4-BE49-F238E27FC236}">
                  <a16:creationId xmlns:a16="http://schemas.microsoft.com/office/drawing/2014/main" id="{940F6A74-F987-4994-BAE4-3B40DA6C27D8}"/>
                </a:ext>
              </a:extLst>
            </p:cNvPr>
            <p:cNvSpPr txBox="1"/>
            <p:nvPr/>
          </p:nvSpPr>
          <p:spPr>
            <a:xfrm>
              <a:off x="2356488" y="6038521"/>
              <a:ext cx="3365025" cy="461665"/>
            </a:xfrm>
            <a:prstGeom prst="rect">
              <a:avLst/>
            </a:prstGeom>
            <a:noFill/>
          </p:spPr>
          <p:txBody>
            <a:bodyPr wrap="none" rtlCol="0">
              <a:spAutoFit/>
            </a:bodyPr>
            <a:lstStyle/>
            <a:p>
              <a:pPr algn="ctr">
                <a:defRPr/>
              </a:pPr>
              <a:r>
                <a:rPr lang="en-US" sz="1200" kern="0" dirty="0">
                  <a:solidFill>
                    <a:prstClr val="black"/>
                  </a:solidFill>
                  <a:latin typeface="Arial" charset="0"/>
                </a:rPr>
                <a:t>Student solution convergence without teachers
</a:t>
              </a:r>
              <a:endParaRPr lang="de-DE" sz="1200" kern="0" dirty="0">
                <a:solidFill>
                  <a:prstClr val="black"/>
                </a:solidFill>
                <a:latin typeface="Arial" charset="0"/>
              </a:endParaRPr>
            </a:p>
          </p:txBody>
        </p:sp>
      </p:grpSp>
      <p:sp>
        <p:nvSpPr>
          <p:cNvPr id="41" name="Textfeld 40">
            <a:extLst>
              <a:ext uri="{FF2B5EF4-FFF2-40B4-BE49-F238E27FC236}">
                <a16:creationId xmlns:a16="http://schemas.microsoft.com/office/drawing/2014/main" id="{AFAD1BC3-D78C-4FCB-9F1E-35ADDD4BE25C}"/>
              </a:ext>
            </a:extLst>
          </p:cNvPr>
          <p:cNvSpPr txBox="1"/>
          <p:nvPr/>
        </p:nvSpPr>
        <p:spPr>
          <a:xfrm>
            <a:off x="381000" y="1524001"/>
            <a:ext cx="4955360" cy="1061829"/>
          </a:xfrm>
          <a:prstGeom prst="rect">
            <a:avLst/>
          </a:prstGeom>
          <a:noFill/>
        </p:spPr>
        <p:txBody>
          <a:bodyPr wrap="square" rtlCol="0">
            <a:spAutoFit/>
          </a:bodyPr>
          <a:lstStyle/>
          <a:p>
            <a:pPr marL="457200" indent="-457200" eaLnBrk="0" fontAlgn="base" hangingPunct="0">
              <a:spcBef>
                <a:spcPct val="50000"/>
              </a:spcBef>
              <a:spcAft>
                <a:spcPct val="0"/>
              </a:spcAft>
              <a:buClr>
                <a:srgbClr val="9F2914"/>
              </a:buClr>
              <a:buFont typeface="Wingdings" panose="05000000000000000000" pitchFamily="2" charset="2"/>
              <a:buChar char="§"/>
            </a:pPr>
            <a:r>
              <a:rPr lang="en-GB" dirty="0">
                <a:solidFill>
                  <a:srgbClr val="000000"/>
                </a:solidFill>
                <a:latin typeface="Arial" charset="0"/>
              </a:rPr>
              <a:t>The teacher network guides the student network</a:t>
            </a:r>
          </a:p>
          <a:p>
            <a:pPr marL="457200" indent="-457200" eaLnBrk="0" fontAlgn="base" hangingPunct="0">
              <a:spcBef>
                <a:spcPct val="50000"/>
              </a:spcBef>
              <a:spcAft>
                <a:spcPct val="0"/>
              </a:spcAft>
              <a:buClr>
                <a:srgbClr val="9F2914"/>
              </a:buClr>
              <a:buFont typeface="Wingdings" panose="05000000000000000000" pitchFamily="2" charset="2"/>
              <a:buChar char="§"/>
            </a:pPr>
            <a:r>
              <a:rPr lang="en-GB" dirty="0">
                <a:solidFill>
                  <a:srgbClr val="000000"/>
                </a:solidFill>
                <a:latin typeface="Arial" charset="0"/>
              </a:rPr>
              <a:t>Up to 20x smaller networks </a:t>
            </a:r>
          </a:p>
        </p:txBody>
      </p:sp>
      <p:sp>
        <p:nvSpPr>
          <p:cNvPr id="42" name="Foliennummernplatzhalter 4">
            <a:extLst>
              <a:ext uri="{FF2B5EF4-FFF2-40B4-BE49-F238E27FC236}">
                <a16:creationId xmlns:a16="http://schemas.microsoft.com/office/drawing/2014/main" id="{90878278-BFDE-4AC3-9D24-76D4ECC5E945}"/>
              </a:ext>
            </a:extLst>
          </p:cNvPr>
          <p:cNvSpPr>
            <a:spLocks noGrp="1"/>
          </p:cNvSpPr>
          <p:nvPr>
            <p:ph type="sldNum" sz="quarter" idx="11"/>
          </p:nvPr>
        </p:nvSpPr>
        <p:spPr>
          <a:xfrm>
            <a:off x="8454752" y="6337722"/>
            <a:ext cx="711717" cy="365125"/>
          </a:xfrm>
        </p:spPr>
        <p:txBody>
          <a:bodyPr/>
          <a:lstStyle/>
          <a:p>
            <a:pPr eaLnBrk="0" fontAlgn="base" hangingPunct="0">
              <a:spcBef>
                <a:spcPct val="50000"/>
              </a:spcBef>
              <a:spcAft>
                <a:spcPct val="0"/>
              </a:spcAft>
              <a:defRPr/>
            </a:pPr>
            <a:fld id="{0625EBFC-0345-4FA4-A801-51797D94B198}" type="slidenum">
              <a:rPr lang="de-DE">
                <a:solidFill>
                  <a:srgbClr val="000000"/>
                </a:solidFill>
                <a:latin typeface="Arial" charset="0"/>
              </a:rPr>
              <a:pPr eaLnBrk="0" fontAlgn="base" hangingPunct="0">
                <a:spcBef>
                  <a:spcPct val="50000"/>
                </a:spcBef>
                <a:spcAft>
                  <a:spcPct val="0"/>
                </a:spcAft>
                <a:defRPr/>
              </a:pPr>
              <a:t>12</a:t>
            </a:fld>
            <a:endParaRPr lang="de-DE" dirty="0">
              <a:solidFill>
                <a:srgbClr val="000000"/>
              </a:solidFill>
              <a:latin typeface="Arial" charset="0"/>
            </a:endParaRPr>
          </a:p>
        </p:txBody>
      </p:sp>
    </p:spTree>
    <p:extLst>
      <p:ext uri="{BB962C8B-B14F-4D97-AF65-F5344CB8AC3E}">
        <p14:creationId xmlns:p14="http://schemas.microsoft.com/office/powerpoint/2010/main" val="51186027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Knowledge distillation </a:t>
            </a:r>
            <a:endParaRPr lang="de-DE" dirty="0"/>
          </a:p>
        </p:txBody>
      </p:sp>
      <p:sp>
        <p:nvSpPr>
          <p:cNvPr id="8" name="Textfeld 7">
            <a:extLst>
              <a:ext uri="{FF2B5EF4-FFF2-40B4-BE49-F238E27FC236}">
                <a16:creationId xmlns:a16="http://schemas.microsoft.com/office/drawing/2014/main" id="{01DF694D-76D0-4A08-8FB2-0FF9A007B4EB}"/>
              </a:ext>
            </a:extLst>
          </p:cNvPr>
          <p:cNvSpPr txBox="1"/>
          <p:nvPr/>
        </p:nvSpPr>
        <p:spPr>
          <a:xfrm>
            <a:off x="381000" y="1524001"/>
            <a:ext cx="10363200" cy="3693319"/>
          </a:xfrm>
          <a:prstGeom prst="rect">
            <a:avLst/>
          </a:prstGeom>
          <a:noFill/>
        </p:spPr>
        <p:txBody>
          <a:bodyPr wrap="square" rtlCol="0">
            <a:spAutoFit/>
          </a:bodyPr>
          <a:lstStyle/>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Pros:</a:t>
            </a:r>
          </a:p>
          <a:p>
            <a:pPr marL="910913" lvl="1"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If you have a pre-trained teacher network, less training data required to train the smaller (student) network.</a:t>
            </a:r>
          </a:p>
          <a:p>
            <a:pPr marL="910913" lvl="1"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If you have a pre-trained teacher network, training of the smaller (student) network is faster.</a:t>
            </a:r>
          </a:p>
          <a:p>
            <a:pPr marL="910913" lvl="1"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Can downsize a network regardless of the structural difference between the teacher and the student network.</a:t>
            </a:r>
          </a:p>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Cons:</a:t>
            </a:r>
          </a:p>
          <a:p>
            <a:pPr marL="910913" lvl="1"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If you do not have a pre-trained teacher network, it may require a larger dataset and take more time to train it.</a:t>
            </a:r>
          </a:p>
          <a:p>
            <a:pPr marL="910913" lvl="1"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A good hyper-parameter set is hard to find.</a:t>
            </a:r>
            <a:endParaRPr lang="en-GB" dirty="0">
              <a:solidFill>
                <a:srgbClr val="000000"/>
              </a:solidFill>
              <a:latin typeface="Arial" charset="0"/>
            </a:endParaRPr>
          </a:p>
        </p:txBody>
      </p:sp>
      <p:sp>
        <p:nvSpPr>
          <p:cNvPr id="5" name="Foliennummernplatzhalter 4">
            <a:extLst>
              <a:ext uri="{FF2B5EF4-FFF2-40B4-BE49-F238E27FC236}">
                <a16:creationId xmlns:a16="http://schemas.microsoft.com/office/drawing/2014/main" id="{BEBE6974-5377-457C-BE7B-857F0BAE5921}"/>
              </a:ext>
            </a:extLst>
          </p:cNvPr>
          <p:cNvSpPr>
            <a:spLocks noGrp="1"/>
          </p:cNvSpPr>
          <p:nvPr>
            <p:ph type="sldNum" sz="quarter" idx="11"/>
          </p:nvPr>
        </p:nvSpPr>
        <p:spPr>
          <a:xfrm>
            <a:off x="8454752" y="6337722"/>
            <a:ext cx="711717" cy="365125"/>
          </a:xfrm>
        </p:spPr>
        <p:txBody>
          <a:bodyPr/>
          <a:lstStyle/>
          <a:p>
            <a:pPr eaLnBrk="0" fontAlgn="base" hangingPunct="0">
              <a:spcBef>
                <a:spcPct val="50000"/>
              </a:spcBef>
              <a:spcAft>
                <a:spcPct val="0"/>
              </a:spcAft>
              <a:defRPr/>
            </a:pPr>
            <a:fld id="{0625EBFC-0345-4FA4-A801-51797D94B198}" type="slidenum">
              <a:rPr lang="de-DE">
                <a:solidFill>
                  <a:srgbClr val="000000"/>
                </a:solidFill>
                <a:latin typeface="Arial" charset="0"/>
              </a:rPr>
              <a:pPr eaLnBrk="0" fontAlgn="base" hangingPunct="0">
                <a:spcBef>
                  <a:spcPct val="50000"/>
                </a:spcBef>
                <a:spcAft>
                  <a:spcPct val="0"/>
                </a:spcAft>
                <a:defRPr/>
              </a:pPr>
              <a:t>13</a:t>
            </a:fld>
            <a:endParaRPr lang="de-DE" dirty="0">
              <a:solidFill>
                <a:srgbClr val="000000"/>
              </a:solidFill>
              <a:latin typeface="Arial" charset="0"/>
            </a:endParaRPr>
          </a:p>
        </p:txBody>
      </p:sp>
    </p:spTree>
    <p:extLst>
      <p:ext uri="{BB962C8B-B14F-4D97-AF65-F5344CB8AC3E}">
        <p14:creationId xmlns:p14="http://schemas.microsoft.com/office/powerpoint/2010/main" val="286002504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E32DA9-525B-4AB0-A948-724BA8F8B182}"/>
              </a:ext>
            </a:extLst>
          </p:cNvPr>
          <p:cNvSpPr>
            <a:spLocks noGrp="1"/>
          </p:cNvSpPr>
          <p:nvPr>
            <p:ph type="title"/>
          </p:nvPr>
        </p:nvSpPr>
        <p:spPr/>
        <p:txBody>
          <a:bodyPr/>
          <a:lstStyle/>
          <a:p>
            <a:r>
              <a:rPr lang="de-DE" dirty="0" err="1"/>
              <a:t>Dive</a:t>
            </a:r>
            <a:r>
              <a:rPr lang="de-DE" dirty="0"/>
              <a:t> </a:t>
            </a:r>
            <a:r>
              <a:rPr lang="de-DE" dirty="0" err="1"/>
              <a:t>deeper</a:t>
            </a:r>
            <a:r>
              <a:rPr lang="de-DE" dirty="0"/>
              <a:t>?</a:t>
            </a:r>
          </a:p>
        </p:txBody>
      </p:sp>
      <p:sp>
        <p:nvSpPr>
          <p:cNvPr id="3" name="Inhaltsplatzhalter 2">
            <a:extLst>
              <a:ext uri="{FF2B5EF4-FFF2-40B4-BE49-F238E27FC236}">
                <a16:creationId xmlns:a16="http://schemas.microsoft.com/office/drawing/2014/main" id="{B5A26896-8272-4E44-A9EA-62BCB3D65223}"/>
              </a:ext>
            </a:extLst>
          </p:cNvPr>
          <p:cNvSpPr>
            <a:spLocks noGrp="1"/>
          </p:cNvSpPr>
          <p:nvPr>
            <p:ph idx="1"/>
          </p:nvPr>
        </p:nvSpPr>
        <p:spPr/>
        <p:txBody>
          <a:bodyPr/>
          <a:lstStyle/>
          <a:p>
            <a:r>
              <a:rPr lang="de-DE" dirty="0">
                <a:hlinkClick r:id="rId2"/>
              </a:rPr>
              <a:t>https://arxiv.org/pdf/2006.05525.pdf</a:t>
            </a:r>
            <a:endParaRPr lang="de-DE" dirty="0"/>
          </a:p>
          <a:p>
            <a:r>
              <a:rPr lang="de-DE" dirty="0">
                <a:hlinkClick r:id="rId3"/>
              </a:rPr>
              <a:t>https://github.com/TropComplique/knowledge-distillation-keras</a:t>
            </a:r>
            <a:endParaRPr lang="de-DE" dirty="0"/>
          </a:p>
          <a:p>
            <a:endParaRPr lang="de-DE" dirty="0"/>
          </a:p>
          <a:p>
            <a:endParaRPr lang="de-DE" dirty="0"/>
          </a:p>
        </p:txBody>
      </p:sp>
      <p:sp>
        <p:nvSpPr>
          <p:cNvPr id="5" name="Foliennummernplatzhalter 4">
            <a:extLst>
              <a:ext uri="{FF2B5EF4-FFF2-40B4-BE49-F238E27FC236}">
                <a16:creationId xmlns:a16="http://schemas.microsoft.com/office/drawing/2014/main" id="{E69C12FB-D6A8-4CEE-9686-6A0D29398FFA}"/>
              </a:ext>
            </a:extLst>
          </p:cNvPr>
          <p:cNvSpPr>
            <a:spLocks noGrp="1"/>
          </p:cNvSpPr>
          <p:nvPr>
            <p:ph type="sldNum" sz="quarter" idx="11"/>
          </p:nvPr>
        </p:nvSpPr>
        <p:spPr/>
        <p:txBody>
          <a:bodyPr/>
          <a:lstStyle/>
          <a:p>
            <a:pPr eaLnBrk="0" fontAlgn="base" hangingPunct="0">
              <a:spcBef>
                <a:spcPct val="50000"/>
              </a:spcBef>
              <a:spcAft>
                <a:spcPct val="0"/>
              </a:spcAft>
              <a:defRPr/>
            </a:pPr>
            <a:fld id="{0625EBFC-0345-4FA4-A801-51797D94B198}" type="slidenum">
              <a:rPr lang="de-DE">
                <a:solidFill>
                  <a:srgbClr val="000000"/>
                </a:solidFill>
                <a:latin typeface="Arial" charset="0"/>
              </a:rPr>
              <a:pPr eaLnBrk="0" fontAlgn="base" hangingPunct="0">
                <a:spcBef>
                  <a:spcPct val="50000"/>
                </a:spcBef>
                <a:spcAft>
                  <a:spcPct val="0"/>
                </a:spcAft>
                <a:defRPr/>
              </a:pPr>
              <a:t>14</a:t>
            </a:fld>
            <a:endParaRPr lang="de-DE" dirty="0">
              <a:solidFill>
                <a:srgbClr val="000000"/>
              </a:solidFill>
              <a:latin typeface="Arial" charset="0"/>
            </a:endParaRPr>
          </a:p>
        </p:txBody>
      </p:sp>
    </p:spTree>
    <p:extLst>
      <p:ext uri="{BB962C8B-B14F-4D97-AF65-F5344CB8AC3E}">
        <p14:creationId xmlns:p14="http://schemas.microsoft.com/office/powerpoint/2010/main" val="193965645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Pruning</a:t>
            </a:r>
            <a:endParaRPr lang="de-DE" dirty="0"/>
          </a:p>
        </p:txBody>
      </p:sp>
      <p:sp>
        <p:nvSpPr>
          <p:cNvPr id="4" name="Foliennummernplatzhalter 3"/>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15</a:t>
            </a:fld>
            <a:endParaRPr lang="de-DE" dirty="0">
              <a:solidFill>
                <a:srgbClr val="000000"/>
              </a:solidFill>
              <a:latin typeface="Arial" charset="0"/>
            </a:endParaRPr>
          </a:p>
        </p:txBody>
      </p:sp>
      <p:grpSp>
        <p:nvGrpSpPr>
          <p:cNvPr id="5" name="Gruppieren 4">
            <a:extLst>
              <a:ext uri="{FF2B5EF4-FFF2-40B4-BE49-F238E27FC236}">
                <a16:creationId xmlns:a16="http://schemas.microsoft.com/office/drawing/2014/main" id="{DBC0AC0B-7572-433B-B6E1-194D596CFFFB}"/>
              </a:ext>
            </a:extLst>
          </p:cNvPr>
          <p:cNvGrpSpPr/>
          <p:nvPr/>
        </p:nvGrpSpPr>
        <p:grpSpPr>
          <a:xfrm>
            <a:off x="1272744" y="1200070"/>
            <a:ext cx="9646511" cy="5239097"/>
            <a:chOff x="656325" y="716755"/>
            <a:chExt cx="10579446" cy="5746450"/>
          </a:xfrm>
        </p:grpSpPr>
        <p:sp>
          <p:nvSpPr>
            <p:cNvPr id="6" name="Ellipse 5">
              <a:extLst>
                <a:ext uri="{FF2B5EF4-FFF2-40B4-BE49-F238E27FC236}">
                  <a16:creationId xmlns:a16="http://schemas.microsoft.com/office/drawing/2014/main" id="{FE7CDC02-08B0-446B-B100-9DCBC11602D2}"/>
                </a:ext>
              </a:extLst>
            </p:cNvPr>
            <p:cNvSpPr/>
            <p:nvPr/>
          </p:nvSpPr>
          <p:spPr>
            <a:xfrm>
              <a:off x="1606378" y="1408670"/>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de-DE">
                <a:solidFill>
                  <a:srgbClr val="FFFFFF"/>
                </a:solidFill>
                <a:latin typeface="Arial"/>
              </a:endParaRPr>
            </a:p>
          </p:txBody>
        </p:sp>
        <p:sp>
          <p:nvSpPr>
            <p:cNvPr id="7" name="Ellipse 6">
              <a:extLst>
                <a:ext uri="{FF2B5EF4-FFF2-40B4-BE49-F238E27FC236}">
                  <a16:creationId xmlns:a16="http://schemas.microsoft.com/office/drawing/2014/main" id="{A2EC173A-E861-4861-9D9C-26CA21D78C1B}"/>
                </a:ext>
              </a:extLst>
            </p:cNvPr>
            <p:cNvSpPr/>
            <p:nvPr/>
          </p:nvSpPr>
          <p:spPr>
            <a:xfrm>
              <a:off x="2556431" y="1408670"/>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de-DE">
                <a:solidFill>
                  <a:srgbClr val="FFFFFF"/>
                </a:solidFill>
                <a:latin typeface="Arial"/>
              </a:endParaRPr>
            </a:p>
          </p:txBody>
        </p:sp>
        <p:sp>
          <p:nvSpPr>
            <p:cNvPr id="8" name="Ellipse 7">
              <a:extLst>
                <a:ext uri="{FF2B5EF4-FFF2-40B4-BE49-F238E27FC236}">
                  <a16:creationId xmlns:a16="http://schemas.microsoft.com/office/drawing/2014/main" id="{7C474537-66F6-4AC5-A103-60298E942FF7}"/>
                </a:ext>
              </a:extLst>
            </p:cNvPr>
            <p:cNvSpPr/>
            <p:nvPr/>
          </p:nvSpPr>
          <p:spPr>
            <a:xfrm>
              <a:off x="3501081" y="1408670"/>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de-DE">
                <a:solidFill>
                  <a:srgbClr val="FFFFFF"/>
                </a:solidFill>
                <a:latin typeface="Arial"/>
              </a:endParaRPr>
            </a:p>
          </p:txBody>
        </p:sp>
        <p:sp>
          <p:nvSpPr>
            <p:cNvPr id="9" name="Ellipse 8">
              <a:extLst>
                <a:ext uri="{FF2B5EF4-FFF2-40B4-BE49-F238E27FC236}">
                  <a16:creationId xmlns:a16="http://schemas.microsoft.com/office/drawing/2014/main" id="{D93BF2D2-68D1-4617-804B-5FBA3A158E6E}"/>
                </a:ext>
              </a:extLst>
            </p:cNvPr>
            <p:cNvSpPr/>
            <p:nvPr/>
          </p:nvSpPr>
          <p:spPr>
            <a:xfrm>
              <a:off x="4445731" y="1408670"/>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de-DE">
                <a:solidFill>
                  <a:srgbClr val="FFFFFF"/>
                </a:solidFill>
                <a:latin typeface="Arial"/>
              </a:endParaRPr>
            </a:p>
          </p:txBody>
        </p:sp>
        <p:sp>
          <p:nvSpPr>
            <p:cNvPr id="10" name="Ellipse 9">
              <a:extLst>
                <a:ext uri="{FF2B5EF4-FFF2-40B4-BE49-F238E27FC236}">
                  <a16:creationId xmlns:a16="http://schemas.microsoft.com/office/drawing/2014/main" id="{D01BB44C-4840-4A84-8B74-A4748D2CFF0B}"/>
                </a:ext>
              </a:extLst>
            </p:cNvPr>
            <p:cNvSpPr/>
            <p:nvPr/>
          </p:nvSpPr>
          <p:spPr>
            <a:xfrm>
              <a:off x="656325" y="1408670"/>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de-DE">
                <a:solidFill>
                  <a:srgbClr val="FFFFFF"/>
                </a:solidFill>
                <a:latin typeface="Arial"/>
              </a:endParaRPr>
            </a:p>
          </p:txBody>
        </p:sp>
        <p:sp>
          <p:nvSpPr>
            <p:cNvPr id="11" name="Ellipse 10">
              <a:extLst>
                <a:ext uri="{FF2B5EF4-FFF2-40B4-BE49-F238E27FC236}">
                  <a16:creationId xmlns:a16="http://schemas.microsoft.com/office/drawing/2014/main" id="{9C58CBB4-8066-4DC7-8101-BD70E9FA86E9}"/>
                </a:ext>
              </a:extLst>
            </p:cNvPr>
            <p:cNvSpPr/>
            <p:nvPr/>
          </p:nvSpPr>
          <p:spPr>
            <a:xfrm>
              <a:off x="1180711" y="3126259"/>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de-DE">
                <a:solidFill>
                  <a:srgbClr val="FFFFFF"/>
                </a:solidFill>
                <a:latin typeface="Arial"/>
              </a:endParaRPr>
            </a:p>
          </p:txBody>
        </p:sp>
        <p:sp>
          <p:nvSpPr>
            <p:cNvPr id="12" name="Ellipse 11">
              <a:extLst>
                <a:ext uri="{FF2B5EF4-FFF2-40B4-BE49-F238E27FC236}">
                  <a16:creationId xmlns:a16="http://schemas.microsoft.com/office/drawing/2014/main" id="{28F82107-5A40-4600-8E2E-B60CEE1DD35C}"/>
                </a:ext>
              </a:extLst>
            </p:cNvPr>
            <p:cNvSpPr/>
            <p:nvPr/>
          </p:nvSpPr>
          <p:spPr>
            <a:xfrm>
              <a:off x="2130764" y="3126259"/>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de-DE">
                <a:solidFill>
                  <a:srgbClr val="FFFFFF"/>
                </a:solidFill>
                <a:latin typeface="Arial"/>
              </a:endParaRPr>
            </a:p>
          </p:txBody>
        </p:sp>
        <p:sp>
          <p:nvSpPr>
            <p:cNvPr id="13" name="Ellipse 12">
              <a:extLst>
                <a:ext uri="{FF2B5EF4-FFF2-40B4-BE49-F238E27FC236}">
                  <a16:creationId xmlns:a16="http://schemas.microsoft.com/office/drawing/2014/main" id="{69C6C28A-72DB-4351-BF2F-E4445E7AB4F5}"/>
                </a:ext>
              </a:extLst>
            </p:cNvPr>
            <p:cNvSpPr/>
            <p:nvPr/>
          </p:nvSpPr>
          <p:spPr>
            <a:xfrm>
              <a:off x="3075414" y="3126259"/>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de-DE">
                <a:solidFill>
                  <a:srgbClr val="FFFFFF"/>
                </a:solidFill>
                <a:latin typeface="Arial"/>
              </a:endParaRPr>
            </a:p>
          </p:txBody>
        </p:sp>
        <p:sp>
          <p:nvSpPr>
            <p:cNvPr id="14" name="Ellipse 13">
              <a:extLst>
                <a:ext uri="{FF2B5EF4-FFF2-40B4-BE49-F238E27FC236}">
                  <a16:creationId xmlns:a16="http://schemas.microsoft.com/office/drawing/2014/main" id="{EAF46730-A12E-4969-894D-A39BA92C5FB5}"/>
                </a:ext>
              </a:extLst>
            </p:cNvPr>
            <p:cNvSpPr/>
            <p:nvPr/>
          </p:nvSpPr>
          <p:spPr>
            <a:xfrm>
              <a:off x="4020064" y="3126259"/>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de-DE">
                <a:solidFill>
                  <a:srgbClr val="FFFFFF"/>
                </a:solidFill>
                <a:latin typeface="Arial"/>
              </a:endParaRPr>
            </a:p>
          </p:txBody>
        </p:sp>
        <p:sp>
          <p:nvSpPr>
            <p:cNvPr id="15" name="Ellipse 14">
              <a:extLst>
                <a:ext uri="{FF2B5EF4-FFF2-40B4-BE49-F238E27FC236}">
                  <a16:creationId xmlns:a16="http://schemas.microsoft.com/office/drawing/2014/main" id="{042F6A89-36AC-4A97-B4A1-F202A74A94F1}"/>
                </a:ext>
              </a:extLst>
            </p:cNvPr>
            <p:cNvSpPr/>
            <p:nvPr/>
          </p:nvSpPr>
          <p:spPr>
            <a:xfrm>
              <a:off x="1606378" y="4553464"/>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de-DE">
                <a:solidFill>
                  <a:srgbClr val="FFFFFF"/>
                </a:solidFill>
                <a:latin typeface="Arial"/>
              </a:endParaRPr>
            </a:p>
          </p:txBody>
        </p:sp>
        <p:sp>
          <p:nvSpPr>
            <p:cNvPr id="16" name="Ellipse 15">
              <a:extLst>
                <a:ext uri="{FF2B5EF4-FFF2-40B4-BE49-F238E27FC236}">
                  <a16:creationId xmlns:a16="http://schemas.microsoft.com/office/drawing/2014/main" id="{937E1BCC-F2E8-47A2-8D80-40648A42B8E4}"/>
                </a:ext>
              </a:extLst>
            </p:cNvPr>
            <p:cNvSpPr/>
            <p:nvPr/>
          </p:nvSpPr>
          <p:spPr>
            <a:xfrm>
              <a:off x="2556431" y="4553464"/>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de-DE">
                <a:solidFill>
                  <a:srgbClr val="FFFFFF"/>
                </a:solidFill>
                <a:latin typeface="Arial"/>
              </a:endParaRPr>
            </a:p>
          </p:txBody>
        </p:sp>
        <p:sp>
          <p:nvSpPr>
            <p:cNvPr id="17" name="Ellipse 16">
              <a:extLst>
                <a:ext uri="{FF2B5EF4-FFF2-40B4-BE49-F238E27FC236}">
                  <a16:creationId xmlns:a16="http://schemas.microsoft.com/office/drawing/2014/main" id="{2E58A4F8-AE45-4314-95A3-6BF78D14F670}"/>
                </a:ext>
              </a:extLst>
            </p:cNvPr>
            <p:cNvSpPr/>
            <p:nvPr/>
          </p:nvSpPr>
          <p:spPr>
            <a:xfrm>
              <a:off x="3501081" y="4553464"/>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de-DE">
                <a:solidFill>
                  <a:srgbClr val="FFFFFF"/>
                </a:solidFill>
                <a:latin typeface="Arial"/>
              </a:endParaRPr>
            </a:p>
          </p:txBody>
        </p:sp>
        <p:sp>
          <p:nvSpPr>
            <p:cNvPr id="18" name="Ellipse 17">
              <a:extLst>
                <a:ext uri="{FF2B5EF4-FFF2-40B4-BE49-F238E27FC236}">
                  <a16:creationId xmlns:a16="http://schemas.microsoft.com/office/drawing/2014/main" id="{D0CCD21A-912E-44BB-8C5D-74A638476DC5}"/>
                </a:ext>
              </a:extLst>
            </p:cNvPr>
            <p:cNvSpPr/>
            <p:nvPr/>
          </p:nvSpPr>
          <p:spPr>
            <a:xfrm>
              <a:off x="2029207" y="5882437"/>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de-DE">
                <a:solidFill>
                  <a:srgbClr val="FFFFFF"/>
                </a:solidFill>
                <a:latin typeface="Arial"/>
              </a:endParaRPr>
            </a:p>
          </p:txBody>
        </p:sp>
        <p:sp>
          <p:nvSpPr>
            <p:cNvPr id="19" name="Ellipse 18">
              <a:extLst>
                <a:ext uri="{FF2B5EF4-FFF2-40B4-BE49-F238E27FC236}">
                  <a16:creationId xmlns:a16="http://schemas.microsoft.com/office/drawing/2014/main" id="{4B92A761-FAC9-4B05-AD01-7AF77F32BD38}"/>
                </a:ext>
              </a:extLst>
            </p:cNvPr>
            <p:cNvSpPr/>
            <p:nvPr/>
          </p:nvSpPr>
          <p:spPr>
            <a:xfrm>
              <a:off x="2979260" y="5882437"/>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de-DE">
                <a:solidFill>
                  <a:srgbClr val="FFFFFF"/>
                </a:solidFill>
                <a:latin typeface="Arial"/>
              </a:endParaRPr>
            </a:p>
          </p:txBody>
        </p:sp>
        <p:cxnSp>
          <p:nvCxnSpPr>
            <p:cNvPr id="20" name="Gerade Verbindung mit Pfeil 19">
              <a:extLst>
                <a:ext uri="{FF2B5EF4-FFF2-40B4-BE49-F238E27FC236}">
                  <a16:creationId xmlns:a16="http://schemas.microsoft.com/office/drawing/2014/main" id="{63A32090-D2BE-4E83-8A0A-26D2767FF5AE}"/>
                </a:ext>
              </a:extLst>
            </p:cNvPr>
            <p:cNvCxnSpPr>
              <a:stCxn id="10" idx="4"/>
              <a:endCxn id="11" idx="0"/>
            </p:cNvCxnSpPr>
            <p:nvPr/>
          </p:nvCxnSpPr>
          <p:spPr>
            <a:xfrm>
              <a:off x="946709" y="1989438"/>
              <a:ext cx="524386" cy="11368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Gerade Verbindung mit Pfeil 20">
              <a:extLst>
                <a:ext uri="{FF2B5EF4-FFF2-40B4-BE49-F238E27FC236}">
                  <a16:creationId xmlns:a16="http://schemas.microsoft.com/office/drawing/2014/main" id="{04C51513-BB80-4CFD-9A57-23EDD545ACF2}"/>
                </a:ext>
              </a:extLst>
            </p:cNvPr>
            <p:cNvCxnSpPr>
              <a:stCxn id="10" idx="4"/>
              <a:endCxn id="12" idx="0"/>
            </p:cNvCxnSpPr>
            <p:nvPr/>
          </p:nvCxnSpPr>
          <p:spPr>
            <a:xfrm>
              <a:off x="946709" y="1989438"/>
              <a:ext cx="1474439" cy="11368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Gerade Verbindung mit Pfeil 21">
              <a:extLst>
                <a:ext uri="{FF2B5EF4-FFF2-40B4-BE49-F238E27FC236}">
                  <a16:creationId xmlns:a16="http://schemas.microsoft.com/office/drawing/2014/main" id="{28812599-1F21-4158-B175-435C562B124E}"/>
                </a:ext>
              </a:extLst>
            </p:cNvPr>
            <p:cNvCxnSpPr>
              <a:stCxn id="10" idx="4"/>
              <a:endCxn id="13" idx="0"/>
            </p:cNvCxnSpPr>
            <p:nvPr/>
          </p:nvCxnSpPr>
          <p:spPr>
            <a:xfrm>
              <a:off x="946709" y="1989438"/>
              <a:ext cx="2419089" cy="11368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Gerade Verbindung mit Pfeil 22">
              <a:extLst>
                <a:ext uri="{FF2B5EF4-FFF2-40B4-BE49-F238E27FC236}">
                  <a16:creationId xmlns:a16="http://schemas.microsoft.com/office/drawing/2014/main" id="{C963698B-3C40-47EE-BADE-311DCA813BCB}"/>
                </a:ext>
              </a:extLst>
            </p:cNvPr>
            <p:cNvCxnSpPr>
              <a:stCxn id="10" idx="4"/>
              <a:endCxn id="14" idx="0"/>
            </p:cNvCxnSpPr>
            <p:nvPr/>
          </p:nvCxnSpPr>
          <p:spPr>
            <a:xfrm>
              <a:off x="946709" y="1989438"/>
              <a:ext cx="3363739" cy="11368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Gerade Verbindung mit Pfeil 23">
              <a:extLst>
                <a:ext uri="{FF2B5EF4-FFF2-40B4-BE49-F238E27FC236}">
                  <a16:creationId xmlns:a16="http://schemas.microsoft.com/office/drawing/2014/main" id="{EC683819-91CC-4DCC-92F3-319658FE6A64}"/>
                </a:ext>
              </a:extLst>
            </p:cNvPr>
            <p:cNvCxnSpPr>
              <a:stCxn id="6" idx="4"/>
              <a:endCxn id="11" idx="0"/>
            </p:cNvCxnSpPr>
            <p:nvPr/>
          </p:nvCxnSpPr>
          <p:spPr>
            <a:xfrm flipH="1">
              <a:off x="1471095" y="1989438"/>
              <a:ext cx="425667" cy="11368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Gerade Verbindung mit Pfeil 24">
              <a:extLst>
                <a:ext uri="{FF2B5EF4-FFF2-40B4-BE49-F238E27FC236}">
                  <a16:creationId xmlns:a16="http://schemas.microsoft.com/office/drawing/2014/main" id="{3BBFF915-F002-440C-9092-47C11392EE90}"/>
                </a:ext>
              </a:extLst>
            </p:cNvPr>
            <p:cNvCxnSpPr>
              <a:stCxn id="7" idx="4"/>
              <a:endCxn id="11" idx="0"/>
            </p:cNvCxnSpPr>
            <p:nvPr/>
          </p:nvCxnSpPr>
          <p:spPr>
            <a:xfrm flipH="1">
              <a:off x="1471095" y="1989438"/>
              <a:ext cx="1375720" cy="11368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Gerade Verbindung mit Pfeil 25">
              <a:extLst>
                <a:ext uri="{FF2B5EF4-FFF2-40B4-BE49-F238E27FC236}">
                  <a16:creationId xmlns:a16="http://schemas.microsoft.com/office/drawing/2014/main" id="{C232798B-EEBF-4EBE-855F-506EE6DE53B3}"/>
                </a:ext>
              </a:extLst>
            </p:cNvPr>
            <p:cNvCxnSpPr>
              <a:stCxn id="8" idx="4"/>
              <a:endCxn id="11" idx="0"/>
            </p:cNvCxnSpPr>
            <p:nvPr/>
          </p:nvCxnSpPr>
          <p:spPr>
            <a:xfrm flipH="1">
              <a:off x="1471095" y="1989438"/>
              <a:ext cx="2320370" cy="11368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Gerade Verbindung mit Pfeil 26">
              <a:extLst>
                <a:ext uri="{FF2B5EF4-FFF2-40B4-BE49-F238E27FC236}">
                  <a16:creationId xmlns:a16="http://schemas.microsoft.com/office/drawing/2014/main" id="{E386D453-9DBC-4543-A29D-FD003C2DA52B}"/>
                </a:ext>
              </a:extLst>
            </p:cNvPr>
            <p:cNvCxnSpPr>
              <a:stCxn id="9" idx="4"/>
              <a:endCxn id="11" idx="0"/>
            </p:cNvCxnSpPr>
            <p:nvPr/>
          </p:nvCxnSpPr>
          <p:spPr>
            <a:xfrm flipH="1">
              <a:off x="1471095" y="1989438"/>
              <a:ext cx="3265020" cy="11368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Gerade Verbindung mit Pfeil 27">
              <a:extLst>
                <a:ext uri="{FF2B5EF4-FFF2-40B4-BE49-F238E27FC236}">
                  <a16:creationId xmlns:a16="http://schemas.microsoft.com/office/drawing/2014/main" id="{A6659C09-33E0-41B9-8D29-DADAB3B9009F}"/>
                </a:ext>
              </a:extLst>
            </p:cNvPr>
            <p:cNvCxnSpPr>
              <a:stCxn id="6" idx="4"/>
              <a:endCxn id="12" idx="0"/>
            </p:cNvCxnSpPr>
            <p:nvPr/>
          </p:nvCxnSpPr>
          <p:spPr>
            <a:xfrm>
              <a:off x="1896762" y="1989438"/>
              <a:ext cx="524386" cy="11368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Gerade Verbindung mit Pfeil 28">
              <a:extLst>
                <a:ext uri="{FF2B5EF4-FFF2-40B4-BE49-F238E27FC236}">
                  <a16:creationId xmlns:a16="http://schemas.microsoft.com/office/drawing/2014/main" id="{3FFECB97-7BD3-4725-A1B8-7A2D347D4595}"/>
                </a:ext>
              </a:extLst>
            </p:cNvPr>
            <p:cNvCxnSpPr>
              <a:stCxn id="6" idx="4"/>
              <a:endCxn id="13" idx="0"/>
            </p:cNvCxnSpPr>
            <p:nvPr/>
          </p:nvCxnSpPr>
          <p:spPr>
            <a:xfrm>
              <a:off x="1896762" y="1989438"/>
              <a:ext cx="1469036" cy="11368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Gerade Verbindung mit Pfeil 29">
              <a:extLst>
                <a:ext uri="{FF2B5EF4-FFF2-40B4-BE49-F238E27FC236}">
                  <a16:creationId xmlns:a16="http://schemas.microsoft.com/office/drawing/2014/main" id="{2124D20D-5D40-4F38-9F81-A405A3592749}"/>
                </a:ext>
              </a:extLst>
            </p:cNvPr>
            <p:cNvCxnSpPr>
              <a:stCxn id="6" idx="4"/>
              <a:endCxn id="14" idx="0"/>
            </p:cNvCxnSpPr>
            <p:nvPr/>
          </p:nvCxnSpPr>
          <p:spPr>
            <a:xfrm>
              <a:off x="1896762" y="1989438"/>
              <a:ext cx="2413686" cy="11368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Gerade Verbindung mit Pfeil 30">
              <a:extLst>
                <a:ext uri="{FF2B5EF4-FFF2-40B4-BE49-F238E27FC236}">
                  <a16:creationId xmlns:a16="http://schemas.microsoft.com/office/drawing/2014/main" id="{948F607D-2032-4918-A7ED-AABE37941CB3}"/>
                </a:ext>
              </a:extLst>
            </p:cNvPr>
            <p:cNvCxnSpPr>
              <a:stCxn id="7" idx="4"/>
              <a:endCxn id="12" idx="0"/>
            </p:cNvCxnSpPr>
            <p:nvPr/>
          </p:nvCxnSpPr>
          <p:spPr>
            <a:xfrm flipH="1">
              <a:off x="2421148" y="1989438"/>
              <a:ext cx="425667" cy="11368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Gerade Verbindung mit Pfeil 31">
              <a:extLst>
                <a:ext uri="{FF2B5EF4-FFF2-40B4-BE49-F238E27FC236}">
                  <a16:creationId xmlns:a16="http://schemas.microsoft.com/office/drawing/2014/main" id="{2F1C4304-C2B6-4401-99A2-E323C2120D52}"/>
                </a:ext>
              </a:extLst>
            </p:cNvPr>
            <p:cNvCxnSpPr>
              <a:stCxn id="8" idx="4"/>
              <a:endCxn id="13" idx="0"/>
            </p:cNvCxnSpPr>
            <p:nvPr/>
          </p:nvCxnSpPr>
          <p:spPr>
            <a:xfrm flipH="1">
              <a:off x="3365798" y="1989438"/>
              <a:ext cx="425667" cy="11368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Gerade Verbindung mit Pfeil 32">
              <a:extLst>
                <a:ext uri="{FF2B5EF4-FFF2-40B4-BE49-F238E27FC236}">
                  <a16:creationId xmlns:a16="http://schemas.microsoft.com/office/drawing/2014/main" id="{61F99609-FA68-4F20-B9CF-97245DC35EB3}"/>
                </a:ext>
              </a:extLst>
            </p:cNvPr>
            <p:cNvCxnSpPr>
              <a:stCxn id="9" idx="4"/>
              <a:endCxn id="14" idx="0"/>
            </p:cNvCxnSpPr>
            <p:nvPr/>
          </p:nvCxnSpPr>
          <p:spPr>
            <a:xfrm flipH="1">
              <a:off x="4310448" y="1989438"/>
              <a:ext cx="425667" cy="11368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Gerade Verbindung mit Pfeil 33">
              <a:extLst>
                <a:ext uri="{FF2B5EF4-FFF2-40B4-BE49-F238E27FC236}">
                  <a16:creationId xmlns:a16="http://schemas.microsoft.com/office/drawing/2014/main" id="{286B522C-E295-4FE6-B29E-07803CB9A548}"/>
                </a:ext>
              </a:extLst>
            </p:cNvPr>
            <p:cNvCxnSpPr>
              <a:stCxn id="8" idx="4"/>
              <a:endCxn id="12" idx="0"/>
            </p:cNvCxnSpPr>
            <p:nvPr/>
          </p:nvCxnSpPr>
          <p:spPr>
            <a:xfrm flipH="1">
              <a:off x="2421148" y="1989438"/>
              <a:ext cx="1370317" cy="11368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Gerade Verbindung mit Pfeil 34">
              <a:extLst>
                <a:ext uri="{FF2B5EF4-FFF2-40B4-BE49-F238E27FC236}">
                  <a16:creationId xmlns:a16="http://schemas.microsoft.com/office/drawing/2014/main" id="{0D849FFC-2573-4D62-8F48-896D699BCFBA}"/>
                </a:ext>
              </a:extLst>
            </p:cNvPr>
            <p:cNvCxnSpPr>
              <a:stCxn id="8" idx="4"/>
              <a:endCxn id="14" idx="0"/>
            </p:cNvCxnSpPr>
            <p:nvPr/>
          </p:nvCxnSpPr>
          <p:spPr>
            <a:xfrm>
              <a:off x="3791465" y="1989438"/>
              <a:ext cx="518983" cy="11368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Gerade Verbindung mit Pfeil 35">
              <a:extLst>
                <a:ext uri="{FF2B5EF4-FFF2-40B4-BE49-F238E27FC236}">
                  <a16:creationId xmlns:a16="http://schemas.microsoft.com/office/drawing/2014/main" id="{47BEBEDB-FA65-41C5-9376-C3ACD3676CAE}"/>
                </a:ext>
              </a:extLst>
            </p:cNvPr>
            <p:cNvCxnSpPr>
              <a:stCxn id="9" idx="4"/>
              <a:endCxn id="12" idx="0"/>
            </p:cNvCxnSpPr>
            <p:nvPr/>
          </p:nvCxnSpPr>
          <p:spPr>
            <a:xfrm flipH="1">
              <a:off x="2421148" y="1989438"/>
              <a:ext cx="2314967" cy="11368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Gerade Verbindung mit Pfeil 36">
              <a:extLst>
                <a:ext uri="{FF2B5EF4-FFF2-40B4-BE49-F238E27FC236}">
                  <a16:creationId xmlns:a16="http://schemas.microsoft.com/office/drawing/2014/main" id="{28FA34C1-AB99-4BEA-8175-88E61F4A836C}"/>
                </a:ext>
              </a:extLst>
            </p:cNvPr>
            <p:cNvCxnSpPr>
              <a:stCxn id="9" idx="4"/>
              <a:endCxn id="13" idx="0"/>
            </p:cNvCxnSpPr>
            <p:nvPr/>
          </p:nvCxnSpPr>
          <p:spPr>
            <a:xfrm flipH="1">
              <a:off x="3365798" y="1989438"/>
              <a:ext cx="1370317" cy="11368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Gerade Verbindung mit Pfeil 37">
              <a:extLst>
                <a:ext uri="{FF2B5EF4-FFF2-40B4-BE49-F238E27FC236}">
                  <a16:creationId xmlns:a16="http://schemas.microsoft.com/office/drawing/2014/main" id="{6EE2770B-4117-4A27-AB41-356F81AEB128}"/>
                </a:ext>
              </a:extLst>
            </p:cNvPr>
            <p:cNvCxnSpPr>
              <a:stCxn id="11" idx="4"/>
              <a:endCxn id="15" idx="0"/>
            </p:cNvCxnSpPr>
            <p:nvPr/>
          </p:nvCxnSpPr>
          <p:spPr>
            <a:xfrm>
              <a:off x="1471095" y="3707027"/>
              <a:ext cx="425667" cy="8464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Gerade Verbindung mit Pfeil 38">
              <a:extLst>
                <a:ext uri="{FF2B5EF4-FFF2-40B4-BE49-F238E27FC236}">
                  <a16:creationId xmlns:a16="http://schemas.microsoft.com/office/drawing/2014/main" id="{4B3712DF-1A40-428D-AC48-D75EF833D0CE}"/>
                </a:ext>
              </a:extLst>
            </p:cNvPr>
            <p:cNvCxnSpPr>
              <a:stCxn id="11" idx="4"/>
              <a:endCxn id="16" idx="0"/>
            </p:cNvCxnSpPr>
            <p:nvPr/>
          </p:nvCxnSpPr>
          <p:spPr>
            <a:xfrm>
              <a:off x="1471095" y="3707027"/>
              <a:ext cx="1375720" cy="8464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Gerade Verbindung mit Pfeil 39">
              <a:extLst>
                <a:ext uri="{FF2B5EF4-FFF2-40B4-BE49-F238E27FC236}">
                  <a16:creationId xmlns:a16="http://schemas.microsoft.com/office/drawing/2014/main" id="{7B62C265-AC0E-4F79-9569-C140DDB6F33C}"/>
                </a:ext>
              </a:extLst>
            </p:cNvPr>
            <p:cNvCxnSpPr>
              <a:stCxn id="11" idx="4"/>
              <a:endCxn id="17" idx="0"/>
            </p:cNvCxnSpPr>
            <p:nvPr/>
          </p:nvCxnSpPr>
          <p:spPr>
            <a:xfrm>
              <a:off x="1471095" y="3707027"/>
              <a:ext cx="2320370" cy="8464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Gerade Verbindung mit Pfeil 40">
              <a:extLst>
                <a:ext uri="{FF2B5EF4-FFF2-40B4-BE49-F238E27FC236}">
                  <a16:creationId xmlns:a16="http://schemas.microsoft.com/office/drawing/2014/main" id="{BEA7512C-37CD-4312-B926-AF33163529BA}"/>
                </a:ext>
              </a:extLst>
            </p:cNvPr>
            <p:cNvCxnSpPr>
              <a:stCxn id="12" idx="4"/>
              <a:endCxn id="15" idx="0"/>
            </p:cNvCxnSpPr>
            <p:nvPr/>
          </p:nvCxnSpPr>
          <p:spPr>
            <a:xfrm flipH="1">
              <a:off x="1896762" y="3707027"/>
              <a:ext cx="524386" cy="8464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Gerade Verbindung mit Pfeil 41">
              <a:extLst>
                <a:ext uri="{FF2B5EF4-FFF2-40B4-BE49-F238E27FC236}">
                  <a16:creationId xmlns:a16="http://schemas.microsoft.com/office/drawing/2014/main" id="{EDD0AB9D-68C0-4FE8-B07A-9F29B5EA5C72}"/>
                </a:ext>
              </a:extLst>
            </p:cNvPr>
            <p:cNvCxnSpPr>
              <a:stCxn id="12" idx="4"/>
              <a:endCxn id="16" idx="0"/>
            </p:cNvCxnSpPr>
            <p:nvPr/>
          </p:nvCxnSpPr>
          <p:spPr>
            <a:xfrm>
              <a:off x="2421148" y="3707027"/>
              <a:ext cx="425667" cy="8464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Gerade Verbindung mit Pfeil 42">
              <a:extLst>
                <a:ext uri="{FF2B5EF4-FFF2-40B4-BE49-F238E27FC236}">
                  <a16:creationId xmlns:a16="http://schemas.microsoft.com/office/drawing/2014/main" id="{2A728560-0442-475D-AAF0-21A4E8B903E2}"/>
                </a:ext>
              </a:extLst>
            </p:cNvPr>
            <p:cNvCxnSpPr>
              <a:stCxn id="12" idx="4"/>
              <a:endCxn id="17" idx="0"/>
            </p:cNvCxnSpPr>
            <p:nvPr/>
          </p:nvCxnSpPr>
          <p:spPr>
            <a:xfrm>
              <a:off x="2421148" y="3707027"/>
              <a:ext cx="1370317" cy="8464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Gerade Verbindung mit Pfeil 43">
              <a:extLst>
                <a:ext uri="{FF2B5EF4-FFF2-40B4-BE49-F238E27FC236}">
                  <a16:creationId xmlns:a16="http://schemas.microsoft.com/office/drawing/2014/main" id="{B10AE4FB-8E00-4E2D-8138-13D827E1EBC4}"/>
                </a:ext>
              </a:extLst>
            </p:cNvPr>
            <p:cNvCxnSpPr>
              <a:stCxn id="13" idx="4"/>
              <a:endCxn id="15" idx="0"/>
            </p:cNvCxnSpPr>
            <p:nvPr/>
          </p:nvCxnSpPr>
          <p:spPr>
            <a:xfrm flipH="1">
              <a:off x="1896762" y="3707027"/>
              <a:ext cx="1469036" cy="8464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Gerade Verbindung mit Pfeil 44">
              <a:extLst>
                <a:ext uri="{FF2B5EF4-FFF2-40B4-BE49-F238E27FC236}">
                  <a16:creationId xmlns:a16="http://schemas.microsoft.com/office/drawing/2014/main" id="{C78DD965-16D5-408D-BD4C-76890FBC9D75}"/>
                </a:ext>
              </a:extLst>
            </p:cNvPr>
            <p:cNvCxnSpPr>
              <a:stCxn id="13" idx="4"/>
              <a:endCxn id="16" idx="0"/>
            </p:cNvCxnSpPr>
            <p:nvPr/>
          </p:nvCxnSpPr>
          <p:spPr>
            <a:xfrm flipH="1">
              <a:off x="2846815" y="3707027"/>
              <a:ext cx="518983" cy="8464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Gerade Verbindung mit Pfeil 45">
              <a:extLst>
                <a:ext uri="{FF2B5EF4-FFF2-40B4-BE49-F238E27FC236}">
                  <a16:creationId xmlns:a16="http://schemas.microsoft.com/office/drawing/2014/main" id="{E760CA4E-49FB-40F4-8B4E-E9EE37BD149A}"/>
                </a:ext>
              </a:extLst>
            </p:cNvPr>
            <p:cNvCxnSpPr>
              <a:stCxn id="13" idx="4"/>
              <a:endCxn id="17" idx="0"/>
            </p:cNvCxnSpPr>
            <p:nvPr/>
          </p:nvCxnSpPr>
          <p:spPr>
            <a:xfrm>
              <a:off x="3365798" y="3707027"/>
              <a:ext cx="425667" cy="8464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Gerade Verbindung mit Pfeil 46">
              <a:extLst>
                <a:ext uri="{FF2B5EF4-FFF2-40B4-BE49-F238E27FC236}">
                  <a16:creationId xmlns:a16="http://schemas.microsoft.com/office/drawing/2014/main" id="{7A1E262C-6B97-4478-9BEF-296BA4BA69FC}"/>
                </a:ext>
              </a:extLst>
            </p:cNvPr>
            <p:cNvCxnSpPr>
              <a:stCxn id="14" idx="4"/>
              <a:endCxn id="15" idx="0"/>
            </p:cNvCxnSpPr>
            <p:nvPr/>
          </p:nvCxnSpPr>
          <p:spPr>
            <a:xfrm flipH="1">
              <a:off x="1896762" y="3707027"/>
              <a:ext cx="2413686" cy="8464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Gerade Verbindung mit Pfeil 47">
              <a:extLst>
                <a:ext uri="{FF2B5EF4-FFF2-40B4-BE49-F238E27FC236}">
                  <a16:creationId xmlns:a16="http://schemas.microsoft.com/office/drawing/2014/main" id="{80508995-5ABB-481C-9C5A-9BECDD2C0720}"/>
                </a:ext>
              </a:extLst>
            </p:cNvPr>
            <p:cNvCxnSpPr>
              <a:stCxn id="14" idx="4"/>
              <a:endCxn id="16" idx="0"/>
            </p:cNvCxnSpPr>
            <p:nvPr/>
          </p:nvCxnSpPr>
          <p:spPr>
            <a:xfrm flipH="1">
              <a:off x="2846815" y="3707027"/>
              <a:ext cx="1463633" cy="8464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Gerade Verbindung mit Pfeil 48">
              <a:extLst>
                <a:ext uri="{FF2B5EF4-FFF2-40B4-BE49-F238E27FC236}">
                  <a16:creationId xmlns:a16="http://schemas.microsoft.com/office/drawing/2014/main" id="{55EAC7A2-C15A-4378-90B2-0905CAE877D6}"/>
                </a:ext>
              </a:extLst>
            </p:cNvPr>
            <p:cNvCxnSpPr>
              <a:stCxn id="14" idx="4"/>
              <a:endCxn id="17" idx="0"/>
            </p:cNvCxnSpPr>
            <p:nvPr/>
          </p:nvCxnSpPr>
          <p:spPr>
            <a:xfrm flipH="1">
              <a:off x="3791465" y="3707027"/>
              <a:ext cx="518983" cy="8464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Gerade Verbindung mit Pfeil 49">
              <a:extLst>
                <a:ext uri="{FF2B5EF4-FFF2-40B4-BE49-F238E27FC236}">
                  <a16:creationId xmlns:a16="http://schemas.microsoft.com/office/drawing/2014/main" id="{C69BF007-39E5-4774-AFEA-6D9DA145803D}"/>
                </a:ext>
              </a:extLst>
            </p:cNvPr>
            <p:cNvCxnSpPr>
              <a:stCxn id="15" idx="4"/>
              <a:endCxn id="18" idx="0"/>
            </p:cNvCxnSpPr>
            <p:nvPr/>
          </p:nvCxnSpPr>
          <p:spPr>
            <a:xfrm>
              <a:off x="1896762" y="5134232"/>
              <a:ext cx="422829" cy="7482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Gerade Verbindung mit Pfeil 50">
              <a:extLst>
                <a:ext uri="{FF2B5EF4-FFF2-40B4-BE49-F238E27FC236}">
                  <a16:creationId xmlns:a16="http://schemas.microsoft.com/office/drawing/2014/main" id="{748F8A33-1428-4088-A575-FA59C96CFAA6}"/>
                </a:ext>
              </a:extLst>
            </p:cNvPr>
            <p:cNvCxnSpPr>
              <a:stCxn id="15" idx="4"/>
              <a:endCxn id="19" idx="0"/>
            </p:cNvCxnSpPr>
            <p:nvPr/>
          </p:nvCxnSpPr>
          <p:spPr>
            <a:xfrm>
              <a:off x="1896762" y="5134232"/>
              <a:ext cx="1372882" cy="7482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Gerade Verbindung mit Pfeil 51">
              <a:extLst>
                <a:ext uri="{FF2B5EF4-FFF2-40B4-BE49-F238E27FC236}">
                  <a16:creationId xmlns:a16="http://schemas.microsoft.com/office/drawing/2014/main" id="{958DFC56-7EB5-4285-9271-0015CC5ECBBF}"/>
                </a:ext>
              </a:extLst>
            </p:cNvPr>
            <p:cNvCxnSpPr>
              <a:stCxn id="16" idx="4"/>
              <a:endCxn id="18" idx="0"/>
            </p:cNvCxnSpPr>
            <p:nvPr/>
          </p:nvCxnSpPr>
          <p:spPr>
            <a:xfrm flipH="1">
              <a:off x="2319591" y="5134232"/>
              <a:ext cx="527224" cy="7482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Gerade Verbindung mit Pfeil 52">
              <a:extLst>
                <a:ext uri="{FF2B5EF4-FFF2-40B4-BE49-F238E27FC236}">
                  <a16:creationId xmlns:a16="http://schemas.microsoft.com/office/drawing/2014/main" id="{D7FADDCA-D3FD-4644-9CDD-B19D0D7D5C4D}"/>
                </a:ext>
              </a:extLst>
            </p:cNvPr>
            <p:cNvCxnSpPr>
              <a:stCxn id="16" idx="4"/>
              <a:endCxn id="19" idx="0"/>
            </p:cNvCxnSpPr>
            <p:nvPr/>
          </p:nvCxnSpPr>
          <p:spPr>
            <a:xfrm>
              <a:off x="2846815" y="5134232"/>
              <a:ext cx="422829" cy="7482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Gerade Verbindung mit Pfeil 53">
              <a:extLst>
                <a:ext uri="{FF2B5EF4-FFF2-40B4-BE49-F238E27FC236}">
                  <a16:creationId xmlns:a16="http://schemas.microsoft.com/office/drawing/2014/main" id="{1B7C8738-A6F7-4EEA-B8B7-4C4BD5340697}"/>
                </a:ext>
              </a:extLst>
            </p:cNvPr>
            <p:cNvCxnSpPr>
              <a:stCxn id="17" idx="4"/>
              <a:endCxn id="18" idx="0"/>
            </p:cNvCxnSpPr>
            <p:nvPr/>
          </p:nvCxnSpPr>
          <p:spPr>
            <a:xfrm flipH="1">
              <a:off x="2319591" y="5134232"/>
              <a:ext cx="1471874" cy="7482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Gerade Verbindung mit Pfeil 54">
              <a:extLst>
                <a:ext uri="{FF2B5EF4-FFF2-40B4-BE49-F238E27FC236}">
                  <a16:creationId xmlns:a16="http://schemas.microsoft.com/office/drawing/2014/main" id="{B4295184-F529-4A26-A5B1-08AE29BA9864}"/>
                </a:ext>
              </a:extLst>
            </p:cNvPr>
            <p:cNvCxnSpPr>
              <a:stCxn id="17" idx="4"/>
              <a:endCxn id="19" idx="0"/>
            </p:cNvCxnSpPr>
            <p:nvPr/>
          </p:nvCxnSpPr>
          <p:spPr>
            <a:xfrm flipH="1">
              <a:off x="3269644" y="5134232"/>
              <a:ext cx="521821" cy="7482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Ellipse 55">
              <a:extLst>
                <a:ext uri="{FF2B5EF4-FFF2-40B4-BE49-F238E27FC236}">
                  <a16:creationId xmlns:a16="http://schemas.microsoft.com/office/drawing/2014/main" id="{D79AE02B-9D2E-4593-BC6D-4658E54AFC06}"/>
                </a:ext>
              </a:extLst>
            </p:cNvPr>
            <p:cNvSpPr/>
            <p:nvPr/>
          </p:nvSpPr>
          <p:spPr>
            <a:xfrm>
              <a:off x="7815650" y="1408670"/>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de-DE">
                <a:solidFill>
                  <a:srgbClr val="FFFFFF"/>
                </a:solidFill>
                <a:latin typeface="Arial"/>
              </a:endParaRPr>
            </a:p>
          </p:txBody>
        </p:sp>
        <p:sp>
          <p:nvSpPr>
            <p:cNvPr id="57" name="Ellipse 56">
              <a:extLst>
                <a:ext uri="{FF2B5EF4-FFF2-40B4-BE49-F238E27FC236}">
                  <a16:creationId xmlns:a16="http://schemas.microsoft.com/office/drawing/2014/main" id="{A75B37F4-A626-4AB9-9FB3-0D1346B3EC1F}"/>
                </a:ext>
              </a:extLst>
            </p:cNvPr>
            <p:cNvSpPr/>
            <p:nvPr/>
          </p:nvSpPr>
          <p:spPr>
            <a:xfrm>
              <a:off x="8765703" y="1408670"/>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de-DE">
                <a:solidFill>
                  <a:srgbClr val="FFFFFF"/>
                </a:solidFill>
                <a:latin typeface="Arial"/>
              </a:endParaRPr>
            </a:p>
          </p:txBody>
        </p:sp>
        <p:sp>
          <p:nvSpPr>
            <p:cNvPr id="58" name="Ellipse 57">
              <a:extLst>
                <a:ext uri="{FF2B5EF4-FFF2-40B4-BE49-F238E27FC236}">
                  <a16:creationId xmlns:a16="http://schemas.microsoft.com/office/drawing/2014/main" id="{F16361E7-4C5A-44C2-9A70-26653CCA7BDA}"/>
                </a:ext>
              </a:extLst>
            </p:cNvPr>
            <p:cNvSpPr/>
            <p:nvPr/>
          </p:nvSpPr>
          <p:spPr>
            <a:xfrm>
              <a:off x="9710353" y="1408670"/>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de-DE">
                <a:solidFill>
                  <a:srgbClr val="FFFFFF"/>
                </a:solidFill>
                <a:latin typeface="Arial"/>
              </a:endParaRPr>
            </a:p>
          </p:txBody>
        </p:sp>
        <p:sp>
          <p:nvSpPr>
            <p:cNvPr id="59" name="Ellipse 58">
              <a:extLst>
                <a:ext uri="{FF2B5EF4-FFF2-40B4-BE49-F238E27FC236}">
                  <a16:creationId xmlns:a16="http://schemas.microsoft.com/office/drawing/2014/main" id="{C42723C0-34F5-4601-AD19-2F18204BF05D}"/>
                </a:ext>
              </a:extLst>
            </p:cNvPr>
            <p:cNvSpPr/>
            <p:nvPr/>
          </p:nvSpPr>
          <p:spPr>
            <a:xfrm>
              <a:off x="10655003" y="1408670"/>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de-DE">
                <a:solidFill>
                  <a:srgbClr val="FFFFFF"/>
                </a:solidFill>
                <a:latin typeface="Arial"/>
              </a:endParaRPr>
            </a:p>
          </p:txBody>
        </p:sp>
        <p:sp>
          <p:nvSpPr>
            <p:cNvPr id="60" name="Ellipse 59">
              <a:extLst>
                <a:ext uri="{FF2B5EF4-FFF2-40B4-BE49-F238E27FC236}">
                  <a16:creationId xmlns:a16="http://schemas.microsoft.com/office/drawing/2014/main" id="{F09F0B14-183F-4EC9-9F08-D1B4150C3C40}"/>
                </a:ext>
              </a:extLst>
            </p:cNvPr>
            <p:cNvSpPr/>
            <p:nvPr/>
          </p:nvSpPr>
          <p:spPr>
            <a:xfrm>
              <a:off x="6865597" y="1408670"/>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de-DE">
                <a:solidFill>
                  <a:srgbClr val="FFFFFF"/>
                </a:solidFill>
                <a:latin typeface="Arial"/>
              </a:endParaRPr>
            </a:p>
          </p:txBody>
        </p:sp>
        <p:sp>
          <p:nvSpPr>
            <p:cNvPr id="61" name="Ellipse 60">
              <a:extLst>
                <a:ext uri="{FF2B5EF4-FFF2-40B4-BE49-F238E27FC236}">
                  <a16:creationId xmlns:a16="http://schemas.microsoft.com/office/drawing/2014/main" id="{0783DDFF-EC91-43F3-827E-B4DD92C08424}"/>
                </a:ext>
              </a:extLst>
            </p:cNvPr>
            <p:cNvSpPr/>
            <p:nvPr/>
          </p:nvSpPr>
          <p:spPr>
            <a:xfrm>
              <a:off x="7389983" y="3126259"/>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de-DE">
                <a:solidFill>
                  <a:srgbClr val="FFFFFF"/>
                </a:solidFill>
                <a:latin typeface="Arial"/>
              </a:endParaRPr>
            </a:p>
          </p:txBody>
        </p:sp>
        <p:sp>
          <p:nvSpPr>
            <p:cNvPr id="62" name="Ellipse 61">
              <a:extLst>
                <a:ext uri="{FF2B5EF4-FFF2-40B4-BE49-F238E27FC236}">
                  <a16:creationId xmlns:a16="http://schemas.microsoft.com/office/drawing/2014/main" id="{72D7E47E-2AA2-4A99-9427-C2C3BD822BBB}"/>
                </a:ext>
              </a:extLst>
            </p:cNvPr>
            <p:cNvSpPr/>
            <p:nvPr/>
          </p:nvSpPr>
          <p:spPr>
            <a:xfrm>
              <a:off x="9284686" y="3126259"/>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de-DE">
                <a:solidFill>
                  <a:srgbClr val="FFFFFF"/>
                </a:solidFill>
                <a:latin typeface="Arial"/>
              </a:endParaRPr>
            </a:p>
          </p:txBody>
        </p:sp>
        <p:sp>
          <p:nvSpPr>
            <p:cNvPr id="63" name="Ellipse 62">
              <a:extLst>
                <a:ext uri="{FF2B5EF4-FFF2-40B4-BE49-F238E27FC236}">
                  <a16:creationId xmlns:a16="http://schemas.microsoft.com/office/drawing/2014/main" id="{0297B572-25D3-412F-986B-C8139F8001D2}"/>
                </a:ext>
              </a:extLst>
            </p:cNvPr>
            <p:cNvSpPr/>
            <p:nvPr/>
          </p:nvSpPr>
          <p:spPr>
            <a:xfrm>
              <a:off x="10229336" y="3126259"/>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de-DE">
                <a:solidFill>
                  <a:srgbClr val="FFFFFF"/>
                </a:solidFill>
                <a:latin typeface="Arial"/>
              </a:endParaRPr>
            </a:p>
          </p:txBody>
        </p:sp>
        <p:sp>
          <p:nvSpPr>
            <p:cNvPr id="64" name="Ellipse 63">
              <a:extLst>
                <a:ext uri="{FF2B5EF4-FFF2-40B4-BE49-F238E27FC236}">
                  <a16:creationId xmlns:a16="http://schemas.microsoft.com/office/drawing/2014/main" id="{DD20D1CD-6B35-40D8-BAE9-53941CB1C53A}"/>
                </a:ext>
              </a:extLst>
            </p:cNvPr>
            <p:cNvSpPr/>
            <p:nvPr/>
          </p:nvSpPr>
          <p:spPr>
            <a:xfrm>
              <a:off x="7815650" y="4553464"/>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de-DE">
                <a:solidFill>
                  <a:srgbClr val="FFFFFF"/>
                </a:solidFill>
                <a:latin typeface="Arial"/>
              </a:endParaRPr>
            </a:p>
          </p:txBody>
        </p:sp>
        <p:sp>
          <p:nvSpPr>
            <p:cNvPr id="65" name="Ellipse 64">
              <a:extLst>
                <a:ext uri="{FF2B5EF4-FFF2-40B4-BE49-F238E27FC236}">
                  <a16:creationId xmlns:a16="http://schemas.microsoft.com/office/drawing/2014/main" id="{DAD3C462-93C9-4A18-887B-A53A8D45EE0B}"/>
                </a:ext>
              </a:extLst>
            </p:cNvPr>
            <p:cNvSpPr/>
            <p:nvPr/>
          </p:nvSpPr>
          <p:spPr>
            <a:xfrm>
              <a:off x="9710353" y="4553464"/>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de-DE">
                <a:solidFill>
                  <a:srgbClr val="FFFFFF"/>
                </a:solidFill>
                <a:latin typeface="Arial"/>
              </a:endParaRPr>
            </a:p>
          </p:txBody>
        </p:sp>
        <p:sp>
          <p:nvSpPr>
            <p:cNvPr id="66" name="Ellipse 65">
              <a:extLst>
                <a:ext uri="{FF2B5EF4-FFF2-40B4-BE49-F238E27FC236}">
                  <a16:creationId xmlns:a16="http://schemas.microsoft.com/office/drawing/2014/main" id="{94608038-8838-4407-A145-DCC82FB59430}"/>
                </a:ext>
              </a:extLst>
            </p:cNvPr>
            <p:cNvSpPr/>
            <p:nvPr/>
          </p:nvSpPr>
          <p:spPr>
            <a:xfrm>
              <a:off x="8238479" y="5882437"/>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de-DE">
                <a:solidFill>
                  <a:srgbClr val="FFFFFF"/>
                </a:solidFill>
                <a:latin typeface="Arial"/>
              </a:endParaRPr>
            </a:p>
          </p:txBody>
        </p:sp>
        <p:sp>
          <p:nvSpPr>
            <p:cNvPr id="67" name="Ellipse 66">
              <a:extLst>
                <a:ext uri="{FF2B5EF4-FFF2-40B4-BE49-F238E27FC236}">
                  <a16:creationId xmlns:a16="http://schemas.microsoft.com/office/drawing/2014/main" id="{3B81DF5D-A301-485C-B9E8-DE22F0D1B2B4}"/>
                </a:ext>
              </a:extLst>
            </p:cNvPr>
            <p:cNvSpPr/>
            <p:nvPr/>
          </p:nvSpPr>
          <p:spPr>
            <a:xfrm>
              <a:off x="9188532" y="5882437"/>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de-DE">
                <a:solidFill>
                  <a:srgbClr val="FFFFFF"/>
                </a:solidFill>
                <a:latin typeface="Arial"/>
              </a:endParaRPr>
            </a:p>
          </p:txBody>
        </p:sp>
        <p:cxnSp>
          <p:nvCxnSpPr>
            <p:cNvPr id="68" name="Gerade Verbindung mit Pfeil 67">
              <a:extLst>
                <a:ext uri="{FF2B5EF4-FFF2-40B4-BE49-F238E27FC236}">
                  <a16:creationId xmlns:a16="http://schemas.microsoft.com/office/drawing/2014/main" id="{5E8EDC4B-4D2A-4BFE-8990-CC572E65F06A}"/>
                </a:ext>
              </a:extLst>
            </p:cNvPr>
            <p:cNvCxnSpPr>
              <a:stCxn id="60" idx="4"/>
              <a:endCxn id="63" idx="0"/>
            </p:cNvCxnSpPr>
            <p:nvPr/>
          </p:nvCxnSpPr>
          <p:spPr>
            <a:xfrm>
              <a:off x="7155981" y="1989438"/>
              <a:ext cx="3363739" cy="11368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9" name="Gerade Verbindung mit Pfeil 68">
              <a:extLst>
                <a:ext uri="{FF2B5EF4-FFF2-40B4-BE49-F238E27FC236}">
                  <a16:creationId xmlns:a16="http://schemas.microsoft.com/office/drawing/2014/main" id="{B0532E9D-EB8B-47C4-97BB-8D4E4CF4A84B}"/>
                </a:ext>
              </a:extLst>
            </p:cNvPr>
            <p:cNvCxnSpPr>
              <a:stCxn id="56" idx="4"/>
              <a:endCxn id="61" idx="0"/>
            </p:cNvCxnSpPr>
            <p:nvPr/>
          </p:nvCxnSpPr>
          <p:spPr>
            <a:xfrm flipH="1">
              <a:off x="7680367" y="1989438"/>
              <a:ext cx="425667" cy="11368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0" name="Gerade Verbindung mit Pfeil 69">
              <a:extLst>
                <a:ext uri="{FF2B5EF4-FFF2-40B4-BE49-F238E27FC236}">
                  <a16:creationId xmlns:a16="http://schemas.microsoft.com/office/drawing/2014/main" id="{FF04296B-6D88-4CBF-8780-6CF5258D48F6}"/>
                </a:ext>
              </a:extLst>
            </p:cNvPr>
            <p:cNvCxnSpPr>
              <a:stCxn id="58" idx="4"/>
              <a:endCxn id="61" idx="0"/>
            </p:cNvCxnSpPr>
            <p:nvPr/>
          </p:nvCxnSpPr>
          <p:spPr>
            <a:xfrm flipH="1">
              <a:off x="7680367" y="1989438"/>
              <a:ext cx="2320370" cy="11368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1" name="Gerade Verbindung mit Pfeil 70">
              <a:extLst>
                <a:ext uri="{FF2B5EF4-FFF2-40B4-BE49-F238E27FC236}">
                  <a16:creationId xmlns:a16="http://schemas.microsoft.com/office/drawing/2014/main" id="{CEA93C45-2A0C-4485-AC24-498A92FA934C}"/>
                </a:ext>
              </a:extLst>
            </p:cNvPr>
            <p:cNvCxnSpPr>
              <a:stCxn id="58" idx="4"/>
              <a:endCxn id="63" idx="0"/>
            </p:cNvCxnSpPr>
            <p:nvPr/>
          </p:nvCxnSpPr>
          <p:spPr>
            <a:xfrm>
              <a:off x="10000737" y="1989438"/>
              <a:ext cx="518983" cy="11368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2" name="Gerade Verbindung mit Pfeil 71">
              <a:extLst>
                <a:ext uri="{FF2B5EF4-FFF2-40B4-BE49-F238E27FC236}">
                  <a16:creationId xmlns:a16="http://schemas.microsoft.com/office/drawing/2014/main" id="{EE3EBAB9-14AC-4EFE-A647-3E95362594EF}"/>
                </a:ext>
              </a:extLst>
            </p:cNvPr>
            <p:cNvCxnSpPr>
              <a:stCxn id="59" idx="4"/>
              <a:endCxn id="62" idx="0"/>
            </p:cNvCxnSpPr>
            <p:nvPr/>
          </p:nvCxnSpPr>
          <p:spPr>
            <a:xfrm flipH="1">
              <a:off x="9575070" y="1989438"/>
              <a:ext cx="1370317" cy="11368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Gerade Verbindung mit Pfeil 72">
              <a:extLst>
                <a:ext uri="{FF2B5EF4-FFF2-40B4-BE49-F238E27FC236}">
                  <a16:creationId xmlns:a16="http://schemas.microsoft.com/office/drawing/2014/main" id="{E91FDF8E-5FC6-4D83-AAFF-948E3C70A407}"/>
                </a:ext>
              </a:extLst>
            </p:cNvPr>
            <p:cNvCxnSpPr>
              <a:stCxn id="61" idx="4"/>
              <a:endCxn id="64" idx="0"/>
            </p:cNvCxnSpPr>
            <p:nvPr/>
          </p:nvCxnSpPr>
          <p:spPr>
            <a:xfrm>
              <a:off x="7680367" y="3707027"/>
              <a:ext cx="425667" cy="8464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Gerade Verbindung mit Pfeil 73">
              <a:extLst>
                <a:ext uri="{FF2B5EF4-FFF2-40B4-BE49-F238E27FC236}">
                  <a16:creationId xmlns:a16="http://schemas.microsoft.com/office/drawing/2014/main" id="{08F9FAD2-E10B-4482-9C89-D2254DF2EFF9}"/>
                </a:ext>
              </a:extLst>
            </p:cNvPr>
            <p:cNvCxnSpPr>
              <a:stCxn id="62" idx="4"/>
              <a:endCxn id="64" idx="0"/>
            </p:cNvCxnSpPr>
            <p:nvPr/>
          </p:nvCxnSpPr>
          <p:spPr>
            <a:xfrm flipH="1">
              <a:off x="8106034" y="3707027"/>
              <a:ext cx="1469036" cy="8464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5" name="Gerade Verbindung mit Pfeil 74">
              <a:extLst>
                <a:ext uri="{FF2B5EF4-FFF2-40B4-BE49-F238E27FC236}">
                  <a16:creationId xmlns:a16="http://schemas.microsoft.com/office/drawing/2014/main" id="{97B4752D-F736-484F-9FD7-5F586CD1A328}"/>
                </a:ext>
              </a:extLst>
            </p:cNvPr>
            <p:cNvCxnSpPr>
              <a:stCxn id="63" idx="4"/>
              <a:endCxn id="65" idx="0"/>
            </p:cNvCxnSpPr>
            <p:nvPr/>
          </p:nvCxnSpPr>
          <p:spPr>
            <a:xfrm flipH="1">
              <a:off x="10000737" y="3707027"/>
              <a:ext cx="518983" cy="8464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6" name="Gerade Verbindung mit Pfeil 75">
              <a:extLst>
                <a:ext uri="{FF2B5EF4-FFF2-40B4-BE49-F238E27FC236}">
                  <a16:creationId xmlns:a16="http://schemas.microsoft.com/office/drawing/2014/main" id="{B7EE4748-6304-4713-BA42-C15A916F0518}"/>
                </a:ext>
              </a:extLst>
            </p:cNvPr>
            <p:cNvCxnSpPr>
              <a:stCxn id="64" idx="4"/>
              <a:endCxn id="67" idx="0"/>
            </p:cNvCxnSpPr>
            <p:nvPr/>
          </p:nvCxnSpPr>
          <p:spPr>
            <a:xfrm>
              <a:off x="8106034" y="5134232"/>
              <a:ext cx="1372882" cy="7482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Gerade Verbindung mit Pfeil 76">
              <a:extLst>
                <a:ext uri="{FF2B5EF4-FFF2-40B4-BE49-F238E27FC236}">
                  <a16:creationId xmlns:a16="http://schemas.microsoft.com/office/drawing/2014/main" id="{9DE6CC46-87BB-492B-8594-DAEFE600D347}"/>
                </a:ext>
              </a:extLst>
            </p:cNvPr>
            <p:cNvCxnSpPr>
              <a:stCxn id="65" idx="4"/>
              <a:endCxn id="66" idx="0"/>
            </p:cNvCxnSpPr>
            <p:nvPr/>
          </p:nvCxnSpPr>
          <p:spPr>
            <a:xfrm flipH="1">
              <a:off x="8528863" y="5134232"/>
              <a:ext cx="1471874" cy="7482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 name="Gerade Verbindung mit Pfeil 77">
              <a:extLst>
                <a:ext uri="{FF2B5EF4-FFF2-40B4-BE49-F238E27FC236}">
                  <a16:creationId xmlns:a16="http://schemas.microsoft.com/office/drawing/2014/main" id="{2DB53009-B319-4099-9CF1-3386F6EBB1AE}"/>
                </a:ext>
              </a:extLst>
            </p:cNvPr>
            <p:cNvCxnSpPr>
              <a:stCxn id="57" idx="4"/>
              <a:endCxn id="62" idx="0"/>
            </p:cNvCxnSpPr>
            <p:nvPr/>
          </p:nvCxnSpPr>
          <p:spPr>
            <a:xfrm>
              <a:off x="9056087" y="1989438"/>
              <a:ext cx="518983" cy="11368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9" name="Textfeld 78">
              <a:extLst>
                <a:ext uri="{FF2B5EF4-FFF2-40B4-BE49-F238E27FC236}">
                  <a16:creationId xmlns:a16="http://schemas.microsoft.com/office/drawing/2014/main" id="{27777B79-3773-4E21-8C8B-AF1A50BB433A}"/>
                </a:ext>
              </a:extLst>
            </p:cNvPr>
            <p:cNvSpPr txBox="1"/>
            <p:nvPr/>
          </p:nvSpPr>
          <p:spPr>
            <a:xfrm>
              <a:off x="1704797" y="716755"/>
              <a:ext cx="2284036" cy="405098"/>
            </a:xfrm>
            <a:prstGeom prst="rect">
              <a:avLst/>
            </a:prstGeom>
            <a:noFill/>
          </p:spPr>
          <p:txBody>
            <a:bodyPr wrap="none" rtlCol="0">
              <a:spAutoFit/>
            </a:bodyPr>
            <a:lstStyle/>
            <a:p>
              <a:pPr algn="ctr" eaLnBrk="0" fontAlgn="base" hangingPunct="0">
                <a:spcBef>
                  <a:spcPct val="50000"/>
                </a:spcBef>
                <a:spcAft>
                  <a:spcPct val="0"/>
                </a:spcAft>
              </a:pPr>
              <a:r>
                <a:rPr lang="de-DE" dirty="0" err="1">
                  <a:solidFill>
                    <a:srgbClr val="000000"/>
                  </a:solidFill>
                  <a:latin typeface="Arial" charset="0"/>
                </a:rPr>
                <a:t>Before</a:t>
              </a:r>
              <a:r>
                <a:rPr lang="de-DE" dirty="0">
                  <a:solidFill>
                    <a:srgbClr val="000000"/>
                  </a:solidFill>
                  <a:latin typeface="Arial" charset="0"/>
                </a:rPr>
                <a:t> </a:t>
              </a:r>
              <a:r>
                <a:rPr lang="de-DE" dirty="0" err="1">
                  <a:solidFill>
                    <a:srgbClr val="000000"/>
                  </a:solidFill>
                  <a:latin typeface="Arial" charset="0"/>
                </a:rPr>
                <a:t>the</a:t>
              </a:r>
              <a:r>
                <a:rPr lang="de-DE" dirty="0">
                  <a:solidFill>
                    <a:srgbClr val="000000"/>
                  </a:solidFill>
                  <a:latin typeface="Arial" charset="0"/>
                </a:rPr>
                <a:t> </a:t>
              </a:r>
              <a:r>
                <a:rPr lang="de-DE" dirty="0" err="1">
                  <a:solidFill>
                    <a:srgbClr val="000000"/>
                  </a:solidFill>
                  <a:latin typeface="Arial" charset="0"/>
                </a:rPr>
                <a:t>pruning</a:t>
              </a:r>
              <a:endParaRPr lang="de-DE" dirty="0">
                <a:solidFill>
                  <a:srgbClr val="000000"/>
                </a:solidFill>
                <a:latin typeface="Arial" charset="0"/>
              </a:endParaRPr>
            </a:p>
          </p:txBody>
        </p:sp>
        <p:sp>
          <p:nvSpPr>
            <p:cNvPr id="80" name="Textfeld 79">
              <a:extLst>
                <a:ext uri="{FF2B5EF4-FFF2-40B4-BE49-F238E27FC236}">
                  <a16:creationId xmlns:a16="http://schemas.microsoft.com/office/drawing/2014/main" id="{07165EE8-F79D-468A-BD06-4E3B9AEDA7F7}"/>
                </a:ext>
              </a:extLst>
            </p:cNvPr>
            <p:cNvSpPr txBox="1"/>
            <p:nvPr/>
          </p:nvSpPr>
          <p:spPr>
            <a:xfrm>
              <a:off x="8133781" y="716755"/>
              <a:ext cx="2073073" cy="860833"/>
            </a:xfrm>
            <a:prstGeom prst="rect">
              <a:avLst/>
            </a:prstGeom>
            <a:noFill/>
          </p:spPr>
          <p:txBody>
            <a:bodyPr wrap="none" rtlCol="0">
              <a:spAutoFit/>
            </a:bodyPr>
            <a:lstStyle/>
            <a:p>
              <a:pPr algn="ctr" eaLnBrk="0" fontAlgn="base" hangingPunct="0">
                <a:spcBef>
                  <a:spcPct val="50000"/>
                </a:spcBef>
                <a:spcAft>
                  <a:spcPct val="0"/>
                </a:spcAft>
              </a:pPr>
              <a:r>
                <a:rPr lang="de-DE" dirty="0">
                  <a:solidFill>
                    <a:srgbClr val="000000"/>
                  </a:solidFill>
                  <a:latin typeface="Arial" charset="0"/>
                </a:rPr>
                <a:t>After </a:t>
              </a:r>
              <a:r>
                <a:rPr lang="de-DE" dirty="0" err="1">
                  <a:solidFill>
                    <a:srgbClr val="000000"/>
                  </a:solidFill>
                  <a:latin typeface="Arial" charset="0"/>
                </a:rPr>
                <a:t>the</a:t>
              </a:r>
              <a:r>
                <a:rPr lang="de-DE" dirty="0">
                  <a:solidFill>
                    <a:srgbClr val="000000"/>
                  </a:solidFill>
                  <a:latin typeface="Arial" charset="0"/>
                </a:rPr>
                <a:t> </a:t>
              </a:r>
              <a:r>
                <a:rPr lang="de-DE" dirty="0" err="1">
                  <a:solidFill>
                    <a:srgbClr val="000000"/>
                  </a:solidFill>
                  <a:latin typeface="Arial" charset="0"/>
                </a:rPr>
                <a:t>pruning</a:t>
              </a:r>
              <a:r>
                <a:rPr lang="de-DE" dirty="0">
                  <a:solidFill>
                    <a:srgbClr val="000000"/>
                  </a:solidFill>
                  <a:latin typeface="Arial" charset="0"/>
                </a:rPr>
                <a:t>
</a:t>
              </a:r>
            </a:p>
          </p:txBody>
        </p:sp>
        <p:sp>
          <p:nvSpPr>
            <p:cNvPr id="81" name="Textfeld 80">
              <a:extLst>
                <a:ext uri="{FF2B5EF4-FFF2-40B4-BE49-F238E27FC236}">
                  <a16:creationId xmlns:a16="http://schemas.microsoft.com/office/drawing/2014/main" id="{78ACDE52-79D6-470B-868A-EB28214A5AA4}"/>
                </a:ext>
              </a:extLst>
            </p:cNvPr>
            <p:cNvSpPr txBox="1"/>
            <p:nvPr/>
          </p:nvSpPr>
          <p:spPr>
            <a:xfrm>
              <a:off x="5554530" y="2234683"/>
              <a:ext cx="1313602" cy="1316569"/>
            </a:xfrm>
            <a:prstGeom prst="rect">
              <a:avLst/>
            </a:prstGeom>
            <a:noFill/>
          </p:spPr>
          <p:txBody>
            <a:bodyPr wrap="none" rtlCol="0">
              <a:spAutoFit/>
            </a:bodyPr>
            <a:lstStyle/>
            <a:p>
              <a:pPr algn="ctr" eaLnBrk="0" fontAlgn="base" hangingPunct="0">
                <a:spcBef>
                  <a:spcPct val="50000"/>
                </a:spcBef>
                <a:spcAft>
                  <a:spcPct val="0"/>
                </a:spcAft>
              </a:pPr>
              <a:r>
                <a:rPr lang="de-DE" dirty="0" err="1"/>
                <a:t>removed</a:t>
              </a:r>
              <a:r>
                <a:rPr lang="de-DE" dirty="0">
                  <a:solidFill>
                    <a:srgbClr val="000000"/>
                  </a:solidFill>
                  <a:latin typeface="Arial" charset="0"/>
                </a:rPr>
                <a:t> 
</a:t>
              </a:r>
              <a:r>
                <a:rPr lang="de-DE" dirty="0" err="1">
                  <a:solidFill>
                    <a:srgbClr val="000000"/>
                  </a:solidFill>
                  <a:latin typeface="Arial" charset="0"/>
                </a:rPr>
                <a:t>Synapses</a:t>
              </a:r>
              <a:r>
                <a:rPr lang="de-DE" dirty="0">
                  <a:solidFill>
                    <a:srgbClr val="000000"/>
                  </a:solidFill>
                  <a:latin typeface="Arial" charset="0"/>
                </a:rPr>
                <a:t>
</a:t>
              </a:r>
            </a:p>
          </p:txBody>
        </p:sp>
        <p:sp>
          <p:nvSpPr>
            <p:cNvPr id="82" name="Textfeld 81">
              <a:extLst>
                <a:ext uri="{FF2B5EF4-FFF2-40B4-BE49-F238E27FC236}">
                  <a16:creationId xmlns:a16="http://schemas.microsoft.com/office/drawing/2014/main" id="{DC870815-5DFA-4DE2-BA7A-C810010B5486}"/>
                </a:ext>
              </a:extLst>
            </p:cNvPr>
            <p:cNvSpPr txBox="1"/>
            <p:nvPr/>
          </p:nvSpPr>
          <p:spPr>
            <a:xfrm>
              <a:off x="5758382" y="4520682"/>
              <a:ext cx="1257345" cy="1316569"/>
            </a:xfrm>
            <a:prstGeom prst="rect">
              <a:avLst/>
            </a:prstGeom>
            <a:noFill/>
          </p:spPr>
          <p:txBody>
            <a:bodyPr wrap="none" rtlCol="0">
              <a:spAutoFit/>
            </a:bodyPr>
            <a:lstStyle/>
            <a:p>
              <a:pPr algn="ctr" eaLnBrk="0" fontAlgn="base" hangingPunct="0">
                <a:spcBef>
                  <a:spcPct val="50000"/>
                </a:spcBef>
                <a:spcAft>
                  <a:spcPct val="0"/>
                </a:spcAft>
              </a:pPr>
              <a:r>
                <a:rPr lang="de-DE" dirty="0" err="1"/>
                <a:t>removed</a:t>
              </a:r>
              <a:r>
                <a:rPr lang="de-DE" dirty="0">
                  <a:solidFill>
                    <a:srgbClr val="000000"/>
                  </a:solidFill>
                  <a:latin typeface="Arial" charset="0"/>
                </a:rPr>
                <a:t> 
Neurons
</a:t>
              </a:r>
            </a:p>
          </p:txBody>
        </p:sp>
        <p:cxnSp>
          <p:nvCxnSpPr>
            <p:cNvPr id="83" name="Gerade Verbindung mit Pfeil 82">
              <a:extLst>
                <a:ext uri="{FF2B5EF4-FFF2-40B4-BE49-F238E27FC236}">
                  <a16:creationId xmlns:a16="http://schemas.microsoft.com/office/drawing/2014/main" id="{B1F3776D-A056-4C1C-8061-C8A6012475E2}"/>
                </a:ext>
              </a:extLst>
            </p:cNvPr>
            <p:cNvCxnSpPr>
              <a:stCxn id="81" idx="3"/>
            </p:cNvCxnSpPr>
            <p:nvPr/>
          </p:nvCxnSpPr>
          <p:spPr>
            <a:xfrm flipV="1">
              <a:off x="6868132" y="2557850"/>
              <a:ext cx="610331" cy="335117"/>
            </a:xfrm>
            <a:prstGeom prst="straightConnector1">
              <a:avLst/>
            </a:prstGeom>
            <a:ln w="38100" cap="flat" cmpd="sng" algn="ctr">
              <a:solidFill>
                <a:schemeClr val="tx1"/>
              </a:solidFill>
              <a:prstDash val="dash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Gerade Verbindung mit Pfeil 83">
              <a:extLst>
                <a:ext uri="{FF2B5EF4-FFF2-40B4-BE49-F238E27FC236}">
                  <a16:creationId xmlns:a16="http://schemas.microsoft.com/office/drawing/2014/main" id="{8BE7FFBB-C048-4D24-9A05-97068E8601FF}"/>
                </a:ext>
              </a:extLst>
            </p:cNvPr>
            <p:cNvCxnSpPr/>
            <p:nvPr/>
          </p:nvCxnSpPr>
          <p:spPr>
            <a:xfrm flipV="1">
              <a:off x="6947023" y="4843847"/>
              <a:ext cx="525263" cy="1"/>
            </a:xfrm>
            <a:prstGeom prst="straightConnector1">
              <a:avLst/>
            </a:prstGeom>
            <a:ln w="38100" cap="flat" cmpd="sng" algn="ctr">
              <a:solidFill>
                <a:schemeClr val="tx1"/>
              </a:solidFill>
              <a:prstDash val="dashDot"/>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34183495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042E27-37F2-440B-AD06-92C8ED1B2241}"/>
              </a:ext>
            </a:extLst>
          </p:cNvPr>
          <p:cNvSpPr>
            <a:spLocks noGrp="1"/>
          </p:cNvSpPr>
          <p:nvPr>
            <p:ph type="title"/>
          </p:nvPr>
        </p:nvSpPr>
        <p:spPr/>
        <p:txBody>
          <a:bodyPr/>
          <a:lstStyle/>
          <a:p>
            <a:r>
              <a:rPr lang="de-DE" dirty="0"/>
              <a:t>Structured </a:t>
            </a:r>
            <a:r>
              <a:rPr lang="de-DE" dirty="0" err="1"/>
              <a:t>pruning</a:t>
            </a:r>
            <a:r>
              <a:rPr lang="de-DE" dirty="0"/>
              <a:t> vs. </a:t>
            </a:r>
            <a:r>
              <a:rPr lang="de-DE" dirty="0" err="1"/>
              <a:t>Unstructured</a:t>
            </a:r>
            <a:r>
              <a:rPr lang="de-DE" dirty="0"/>
              <a:t> </a:t>
            </a:r>
            <a:r>
              <a:rPr lang="de-DE" dirty="0" err="1"/>
              <a:t>pruning</a:t>
            </a:r>
            <a:endParaRPr lang="de-DE" dirty="0"/>
          </a:p>
        </p:txBody>
      </p:sp>
      <p:sp>
        <p:nvSpPr>
          <p:cNvPr id="5" name="Foliennummernplatzhalter 4">
            <a:extLst>
              <a:ext uri="{FF2B5EF4-FFF2-40B4-BE49-F238E27FC236}">
                <a16:creationId xmlns:a16="http://schemas.microsoft.com/office/drawing/2014/main" id="{16D735E1-7706-49FF-82A0-BF6FA478B6FA}"/>
              </a:ext>
            </a:extLst>
          </p:cNvPr>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16</a:t>
            </a:fld>
            <a:endParaRPr lang="de-DE" dirty="0">
              <a:solidFill>
                <a:srgbClr val="000000"/>
              </a:solidFill>
              <a:latin typeface="Arial" charset="0"/>
            </a:endParaRPr>
          </a:p>
        </p:txBody>
      </p:sp>
      <p:sp>
        <p:nvSpPr>
          <p:cNvPr id="6" name="Textfeld 5">
            <a:extLst>
              <a:ext uri="{FF2B5EF4-FFF2-40B4-BE49-F238E27FC236}">
                <a16:creationId xmlns:a16="http://schemas.microsoft.com/office/drawing/2014/main" id="{531568C9-AACD-4A05-B503-C1B3590AA942}"/>
              </a:ext>
            </a:extLst>
          </p:cNvPr>
          <p:cNvSpPr txBox="1"/>
          <p:nvPr/>
        </p:nvSpPr>
        <p:spPr>
          <a:xfrm>
            <a:off x="381000" y="1524001"/>
            <a:ext cx="10363200" cy="1615827"/>
          </a:xfrm>
          <a:prstGeom prst="rect">
            <a:avLst/>
          </a:prstGeom>
          <a:noFill/>
        </p:spPr>
        <p:txBody>
          <a:bodyPr wrap="square" rtlCol="0">
            <a:spAutoFit/>
          </a:bodyPr>
          <a:lstStyle/>
          <a:p>
            <a:pPr marL="457200" indent="-457200" eaLnBrk="0" fontAlgn="base" hangingPunct="0">
              <a:spcBef>
                <a:spcPct val="50000"/>
              </a:spcBef>
              <a:spcAft>
                <a:spcPct val="0"/>
              </a:spcAft>
              <a:buClr>
                <a:srgbClr val="9F2914"/>
              </a:buClr>
              <a:buFont typeface="Wingdings" panose="05000000000000000000" pitchFamily="2" charset="2"/>
              <a:buChar char="§"/>
            </a:pPr>
            <a:r>
              <a:rPr lang="en-GB" dirty="0" err="1">
                <a:solidFill>
                  <a:srgbClr val="000000"/>
                </a:solidFill>
                <a:latin typeface="Arial" charset="0"/>
              </a:rPr>
              <a:t>Unstrutured</a:t>
            </a:r>
            <a:r>
              <a:rPr lang="en-GB" dirty="0">
                <a:solidFill>
                  <a:srgbClr val="000000"/>
                </a:solidFill>
                <a:latin typeface="Arial" charset="0"/>
              </a:rPr>
              <a:t> pruning: delete connections between neurons</a:t>
            </a:r>
          </a:p>
          <a:p>
            <a:pPr marL="910913" lvl="1" indent="-457200" eaLnBrk="0" fontAlgn="base" hangingPunct="0">
              <a:spcBef>
                <a:spcPct val="50000"/>
              </a:spcBef>
              <a:spcAft>
                <a:spcPct val="0"/>
              </a:spcAft>
              <a:buClr>
                <a:srgbClr val="9F2914"/>
              </a:buClr>
              <a:buFont typeface="Wingdings" panose="05000000000000000000" pitchFamily="2" charset="2"/>
              <a:buChar char="§"/>
            </a:pPr>
            <a:r>
              <a:rPr lang="en-GB" dirty="0">
                <a:solidFill>
                  <a:srgbClr val="000000"/>
                </a:solidFill>
                <a:latin typeface="Arial" charset="0"/>
              </a:rPr>
              <a:t>Benefit: easy to implement</a:t>
            </a:r>
          </a:p>
          <a:p>
            <a:pPr marL="457200" indent="-457200" eaLnBrk="0" fontAlgn="base" hangingPunct="0">
              <a:spcBef>
                <a:spcPct val="50000"/>
              </a:spcBef>
              <a:spcAft>
                <a:spcPct val="0"/>
              </a:spcAft>
              <a:buClr>
                <a:srgbClr val="9F2914"/>
              </a:buClr>
              <a:buFont typeface="Wingdings" panose="05000000000000000000" pitchFamily="2" charset="2"/>
              <a:buChar char="§"/>
            </a:pPr>
            <a:r>
              <a:rPr lang="en-GB" dirty="0" err="1">
                <a:solidFill>
                  <a:srgbClr val="000000"/>
                </a:solidFill>
                <a:latin typeface="Arial" charset="0"/>
              </a:rPr>
              <a:t>Strutured</a:t>
            </a:r>
            <a:r>
              <a:rPr lang="en-GB" dirty="0">
                <a:solidFill>
                  <a:srgbClr val="000000"/>
                </a:solidFill>
                <a:latin typeface="Arial" charset="0"/>
              </a:rPr>
              <a:t> pruning: delete the whole neuron</a:t>
            </a:r>
          </a:p>
          <a:p>
            <a:pPr marL="910913" lvl="1" indent="-457200" eaLnBrk="0" fontAlgn="base" hangingPunct="0">
              <a:spcBef>
                <a:spcPct val="50000"/>
              </a:spcBef>
              <a:spcAft>
                <a:spcPct val="0"/>
              </a:spcAft>
              <a:buClr>
                <a:srgbClr val="9F2914"/>
              </a:buClr>
              <a:buFont typeface="Wingdings" panose="05000000000000000000" pitchFamily="2" charset="2"/>
              <a:buChar char="§"/>
            </a:pPr>
            <a:r>
              <a:rPr lang="en-GB" dirty="0">
                <a:solidFill>
                  <a:srgbClr val="000000"/>
                </a:solidFill>
                <a:latin typeface="Arial" charset="0"/>
              </a:rPr>
              <a:t>Benefit: compress and speedup the model</a:t>
            </a:r>
          </a:p>
        </p:txBody>
      </p:sp>
      <p:pic>
        <p:nvPicPr>
          <p:cNvPr id="2050" name="Picture 2" descr="structured vs. unstructured pruning">
            <a:extLst>
              <a:ext uri="{FF2B5EF4-FFF2-40B4-BE49-F238E27FC236}">
                <a16:creationId xmlns:a16="http://schemas.microsoft.com/office/drawing/2014/main" id="{0B8F54C2-E886-4783-BDA1-3B8CCE4FB3F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71675" y="3092649"/>
            <a:ext cx="824865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63936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9006413-C4DC-4CFF-AB2E-D52A7EA84EA0}"/>
              </a:ext>
            </a:extLst>
          </p:cNvPr>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17</a:t>
            </a:fld>
            <a:endParaRPr lang="de-DE" dirty="0">
              <a:solidFill>
                <a:srgbClr val="000000"/>
              </a:solidFill>
              <a:latin typeface="Arial" charset="0"/>
            </a:endParaRPr>
          </a:p>
        </p:txBody>
      </p:sp>
      <p:pic>
        <p:nvPicPr>
          <p:cNvPr id="479" name="Grafik 478">
            <a:extLst>
              <a:ext uri="{FF2B5EF4-FFF2-40B4-BE49-F238E27FC236}">
                <a16:creationId xmlns:a16="http://schemas.microsoft.com/office/drawing/2014/main" id="{4E7061B2-FD12-48C7-AE55-6EFE391014CD}"/>
              </a:ext>
            </a:extLst>
          </p:cNvPr>
          <p:cNvPicPr>
            <a:picLocks noChangeAspect="1"/>
          </p:cNvPicPr>
          <p:nvPr/>
        </p:nvPicPr>
        <p:blipFill rotWithShape="1">
          <a:blip r:embed="rId2"/>
          <a:srcRect b="50202"/>
          <a:stretch/>
        </p:blipFill>
        <p:spPr>
          <a:xfrm>
            <a:off x="586727" y="1905000"/>
            <a:ext cx="4875990" cy="3048000"/>
          </a:xfrm>
          <a:prstGeom prst="rect">
            <a:avLst/>
          </a:prstGeom>
        </p:spPr>
      </p:pic>
      <p:pic>
        <p:nvPicPr>
          <p:cNvPr id="480" name="Grafik 479">
            <a:extLst>
              <a:ext uri="{FF2B5EF4-FFF2-40B4-BE49-F238E27FC236}">
                <a16:creationId xmlns:a16="http://schemas.microsoft.com/office/drawing/2014/main" id="{293B4405-72C4-4157-A595-9497B43C8C99}"/>
              </a:ext>
            </a:extLst>
          </p:cNvPr>
          <p:cNvPicPr>
            <a:picLocks noChangeAspect="1"/>
          </p:cNvPicPr>
          <p:nvPr/>
        </p:nvPicPr>
        <p:blipFill rotWithShape="1">
          <a:blip r:embed="rId2"/>
          <a:srcRect t="48553"/>
          <a:stretch/>
        </p:blipFill>
        <p:spPr>
          <a:xfrm>
            <a:off x="6477000" y="1600200"/>
            <a:ext cx="4875990" cy="3148866"/>
          </a:xfrm>
          <a:prstGeom prst="rect">
            <a:avLst/>
          </a:prstGeom>
        </p:spPr>
      </p:pic>
      <p:sp>
        <p:nvSpPr>
          <p:cNvPr id="481" name="Titel 1">
            <a:extLst>
              <a:ext uri="{FF2B5EF4-FFF2-40B4-BE49-F238E27FC236}">
                <a16:creationId xmlns:a16="http://schemas.microsoft.com/office/drawing/2014/main" id="{12E0FD99-241C-491F-A7CB-9D3B3C7B4CFC}"/>
              </a:ext>
            </a:extLst>
          </p:cNvPr>
          <p:cNvSpPr>
            <a:spLocks noGrp="1"/>
          </p:cNvSpPr>
          <p:nvPr>
            <p:ph type="title"/>
          </p:nvPr>
        </p:nvSpPr>
        <p:spPr>
          <a:xfrm>
            <a:off x="248665" y="57151"/>
            <a:ext cx="9646511" cy="1041400"/>
          </a:xfrm>
        </p:spPr>
        <p:txBody>
          <a:bodyPr/>
          <a:lstStyle/>
          <a:p>
            <a:r>
              <a:rPr lang="de-DE" dirty="0" err="1"/>
              <a:t>Pruning</a:t>
            </a:r>
            <a:r>
              <a:rPr lang="de-DE" dirty="0"/>
              <a:t> </a:t>
            </a:r>
            <a:r>
              <a:rPr lang="de-DE" dirty="0" err="1"/>
              <a:t>process</a:t>
            </a:r>
            <a:endParaRPr lang="de-DE" dirty="0"/>
          </a:p>
        </p:txBody>
      </p:sp>
      <p:sp>
        <p:nvSpPr>
          <p:cNvPr id="482" name="Pfeil: 180-Grad 481">
            <a:extLst>
              <a:ext uri="{FF2B5EF4-FFF2-40B4-BE49-F238E27FC236}">
                <a16:creationId xmlns:a16="http://schemas.microsoft.com/office/drawing/2014/main" id="{26F3EFEA-AB4E-4C60-B8A8-0188220C6AAC}"/>
              </a:ext>
            </a:extLst>
          </p:cNvPr>
          <p:cNvSpPr/>
          <p:nvPr/>
        </p:nvSpPr>
        <p:spPr bwMode="auto">
          <a:xfrm flipH="1" flipV="1">
            <a:off x="1371600" y="4953000"/>
            <a:ext cx="9067800" cy="990600"/>
          </a:xfrm>
          <a:prstGeom prst="uturnArrow">
            <a:avLst>
              <a:gd name="adj1" fmla="val 25000"/>
              <a:gd name="adj2" fmla="val 25000"/>
              <a:gd name="adj3" fmla="val 25000"/>
              <a:gd name="adj4" fmla="val 43750"/>
              <a:gd name="adj5" fmla="val 10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483" name="Textfeld 482">
            <a:extLst>
              <a:ext uri="{FF2B5EF4-FFF2-40B4-BE49-F238E27FC236}">
                <a16:creationId xmlns:a16="http://schemas.microsoft.com/office/drawing/2014/main" id="{2F818F43-40AB-4B10-BC38-7A90D3193041}"/>
              </a:ext>
            </a:extLst>
          </p:cNvPr>
          <p:cNvSpPr txBox="1"/>
          <p:nvPr/>
        </p:nvSpPr>
        <p:spPr>
          <a:xfrm>
            <a:off x="5073294" y="1241754"/>
            <a:ext cx="1813318" cy="369332"/>
          </a:xfrm>
          <a:prstGeom prst="rect">
            <a:avLst/>
          </a:prstGeom>
          <a:noFill/>
        </p:spPr>
        <p:txBody>
          <a:bodyPr wrap="none" rtlCol="0">
            <a:spAutoFit/>
          </a:bodyPr>
          <a:lstStyle/>
          <a:p>
            <a:pPr algn="ctr" eaLnBrk="0" fontAlgn="base" hangingPunct="0">
              <a:spcBef>
                <a:spcPct val="50000"/>
              </a:spcBef>
              <a:spcAft>
                <a:spcPct val="0"/>
              </a:spcAft>
            </a:pPr>
            <a:r>
              <a:rPr lang="de-DE" dirty="0">
                <a:solidFill>
                  <a:srgbClr val="000000"/>
                </a:solidFill>
                <a:latin typeface="Arial" charset="0"/>
              </a:rPr>
              <a:t>2 </a:t>
            </a:r>
            <a:r>
              <a:rPr lang="de-DE" dirty="0" err="1">
                <a:solidFill>
                  <a:srgbClr val="000000"/>
                </a:solidFill>
                <a:latin typeface="Arial" charset="0"/>
              </a:rPr>
              <a:t>to</a:t>
            </a:r>
            <a:r>
              <a:rPr lang="de-DE" dirty="0">
                <a:solidFill>
                  <a:srgbClr val="000000"/>
                </a:solidFill>
                <a:latin typeface="Arial" charset="0"/>
              </a:rPr>
              <a:t> 13x </a:t>
            </a:r>
            <a:r>
              <a:rPr lang="de-DE" dirty="0" err="1">
                <a:solidFill>
                  <a:srgbClr val="000000"/>
                </a:solidFill>
                <a:latin typeface="Arial" charset="0"/>
              </a:rPr>
              <a:t>smaller</a:t>
            </a:r>
            <a:endParaRPr lang="de-DE" dirty="0">
              <a:solidFill>
                <a:srgbClr val="000000"/>
              </a:solidFill>
              <a:latin typeface="Arial" charset="0"/>
            </a:endParaRPr>
          </a:p>
        </p:txBody>
      </p:sp>
    </p:spTree>
    <p:extLst>
      <p:ext uri="{BB962C8B-B14F-4D97-AF65-F5344CB8AC3E}">
        <p14:creationId xmlns:p14="http://schemas.microsoft.com/office/powerpoint/2010/main" val="27760230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8AB003-E630-41B0-935D-1A69DBD57730}"/>
              </a:ext>
            </a:extLst>
          </p:cNvPr>
          <p:cNvSpPr>
            <a:spLocks noGrp="1"/>
          </p:cNvSpPr>
          <p:nvPr>
            <p:ph type="title"/>
          </p:nvPr>
        </p:nvSpPr>
        <p:spPr/>
        <p:txBody>
          <a:bodyPr/>
          <a:lstStyle/>
          <a:p>
            <a:r>
              <a:rPr lang="de-DE" dirty="0" err="1"/>
              <a:t>How</a:t>
            </a:r>
            <a:r>
              <a:rPr lang="de-DE" dirty="0"/>
              <a:t> </a:t>
            </a:r>
            <a:r>
              <a:rPr lang="de-DE" dirty="0" err="1"/>
              <a:t>to</a:t>
            </a:r>
            <a:r>
              <a:rPr lang="de-DE" dirty="0"/>
              <a:t> </a:t>
            </a:r>
            <a:r>
              <a:rPr lang="de-DE" dirty="0" err="1"/>
              <a:t>know</a:t>
            </a:r>
            <a:r>
              <a:rPr lang="de-DE" dirty="0"/>
              <a:t> </a:t>
            </a:r>
            <a:r>
              <a:rPr lang="de-DE" dirty="0" err="1"/>
              <a:t>which</a:t>
            </a:r>
            <a:r>
              <a:rPr lang="de-DE" dirty="0"/>
              <a:t> </a:t>
            </a:r>
            <a:r>
              <a:rPr lang="de-DE" dirty="0" err="1"/>
              <a:t>Conections</a:t>
            </a:r>
            <a:r>
              <a:rPr lang="de-DE" dirty="0"/>
              <a:t>/</a:t>
            </a:r>
            <a:r>
              <a:rPr lang="de-DE" dirty="0" err="1"/>
              <a:t>neurons</a:t>
            </a:r>
            <a:r>
              <a:rPr lang="de-DE" dirty="0"/>
              <a:t> </a:t>
            </a:r>
            <a:r>
              <a:rPr lang="de-DE" dirty="0" err="1"/>
              <a:t>to</a:t>
            </a:r>
            <a:r>
              <a:rPr lang="de-DE" dirty="0"/>
              <a:t> </a:t>
            </a:r>
            <a:r>
              <a:rPr lang="de-DE" dirty="0" err="1"/>
              <a:t>prune</a:t>
            </a:r>
            <a:r>
              <a:rPr lang="de-DE" dirty="0"/>
              <a:t>?</a:t>
            </a:r>
          </a:p>
        </p:txBody>
      </p:sp>
      <p:sp>
        <p:nvSpPr>
          <p:cNvPr id="5" name="Foliennummernplatzhalter 4">
            <a:extLst>
              <a:ext uri="{FF2B5EF4-FFF2-40B4-BE49-F238E27FC236}">
                <a16:creationId xmlns:a16="http://schemas.microsoft.com/office/drawing/2014/main" id="{1C8C3E07-649A-4513-BDEB-7B4A05BFA920}"/>
              </a:ext>
            </a:extLst>
          </p:cNvPr>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18</a:t>
            </a:fld>
            <a:endParaRPr lang="de-DE" dirty="0">
              <a:solidFill>
                <a:srgbClr val="000000"/>
              </a:solidFill>
              <a:latin typeface="Arial" charset="0"/>
            </a:endParaRPr>
          </a:p>
        </p:txBody>
      </p:sp>
      <p:sp>
        <p:nvSpPr>
          <p:cNvPr id="6" name="Textfeld 5">
            <a:extLst>
              <a:ext uri="{FF2B5EF4-FFF2-40B4-BE49-F238E27FC236}">
                <a16:creationId xmlns:a16="http://schemas.microsoft.com/office/drawing/2014/main" id="{2F95DE05-B479-449D-87CF-5658A4240129}"/>
              </a:ext>
            </a:extLst>
          </p:cNvPr>
          <p:cNvSpPr txBox="1"/>
          <p:nvPr/>
        </p:nvSpPr>
        <p:spPr>
          <a:xfrm>
            <a:off x="381000" y="1524001"/>
            <a:ext cx="10363200" cy="2031325"/>
          </a:xfrm>
          <a:prstGeom prst="rect">
            <a:avLst/>
          </a:prstGeom>
          <a:noFill/>
        </p:spPr>
        <p:txBody>
          <a:bodyPr wrap="square" rtlCol="0">
            <a:spAutoFit/>
          </a:bodyPr>
          <a:lstStyle/>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L1/L2 mean</a:t>
            </a:r>
          </a:p>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Magnitude</a:t>
            </a:r>
          </a:p>
          <a:p>
            <a:pPr marL="457200" indent="-457200" eaLnBrk="0" fontAlgn="base" hangingPunct="0">
              <a:spcBef>
                <a:spcPct val="50000"/>
              </a:spcBef>
              <a:spcAft>
                <a:spcPct val="0"/>
              </a:spcAft>
              <a:buClr>
                <a:srgbClr val="9F2914"/>
              </a:buClr>
              <a:buFont typeface="Wingdings" panose="05000000000000000000" pitchFamily="2" charset="2"/>
              <a:buChar char="§"/>
            </a:pPr>
            <a:r>
              <a:rPr lang="de-DE" dirty="0">
                <a:solidFill>
                  <a:srgbClr val="000000"/>
                </a:solidFill>
                <a:latin typeface="Arial" charset="0"/>
              </a:rPr>
              <a:t>Mean </a:t>
            </a:r>
            <a:r>
              <a:rPr lang="de-DE" dirty="0" err="1">
                <a:solidFill>
                  <a:srgbClr val="000000"/>
                </a:solidFill>
                <a:latin typeface="Arial" charset="0"/>
              </a:rPr>
              <a:t>activations</a:t>
            </a:r>
            <a:endParaRPr lang="de-DE" dirty="0">
              <a:solidFill>
                <a:srgbClr val="000000"/>
              </a:solidFill>
              <a:latin typeface="Arial" charset="0"/>
            </a:endParaRPr>
          </a:p>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The number of times a neuron was zero on some validation set</a:t>
            </a:r>
          </a:p>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Matrix similarity</a:t>
            </a:r>
          </a:p>
        </p:txBody>
      </p:sp>
    </p:spTree>
    <p:extLst>
      <p:ext uri="{BB962C8B-B14F-4D97-AF65-F5344CB8AC3E}">
        <p14:creationId xmlns:p14="http://schemas.microsoft.com/office/powerpoint/2010/main" val="374648301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042E27-37F2-440B-AD06-92C8ED1B2241}"/>
              </a:ext>
            </a:extLst>
          </p:cNvPr>
          <p:cNvSpPr>
            <a:spLocks noGrp="1"/>
          </p:cNvSpPr>
          <p:nvPr>
            <p:ph type="title"/>
          </p:nvPr>
        </p:nvSpPr>
        <p:spPr/>
        <p:txBody>
          <a:bodyPr/>
          <a:lstStyle/>
          <a:p>
            <a:r>
              <a:rPr lang="de-DE" dirty="0"/>
              <a:t>Pros and </a:t>
            </a:r>
            <a:r>
              <a:rPr lang="de-DE" dirty="0" err="1"/>
              <a:t>Cons</a:t>
            </a:r>
            <a:endParaRPr lang="de-DE" dirty="0"/>
          </a:p>
        </p:txBody>
      </p:sp>
      <p:sp>
        <p:nvSpPr>
          <p:cNvPr id="5" name="Foliennummernplatzhalter 4">
            <a:extLst>
              <a:ext uri="{FF2B5EF4-FFF2-40B4-BE49-F238E27FC236}">
                <a16:creationId xmlns:a16="http://schemas.microsoft.com/office/drawing/2014/main" id="{16D735E1-7706-49FF-82A0-BF6FA478B6FA}"/>
              </a:ext>
            </a:extLst>
          </p:cNvPr>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19</a:t>
            </a:fld>
            <a:endParaRPr lang="de-DE" dirty="0">
              <a:solidFill>
                <a:srgbClr val="000000"/>
              </a:solidFill>
              <a:latin typeface="Arial" charset="0"/>
            </a:endParaRPr>
          </a:p>
        </p:txBody>
      </p:sp>
      <p:sp>
        <p:nvSpPr>
          <p:cNvPr id="6" name="Textfeld 5">
            <a:extLst>
              <a:ext uri="{FF2B5EF4-FFF2-40B4-BE49-F238E27FC236}">
                <a16:creationId xmlns:a16="http://schemas.microsoft.com/office/drawing/2014/main" id="{531568C9-AACD-4A05-B503-C1B3590AA942}"/>
              </a:ext>
            </a:extLst>
          </p:cNvPr>
          <p:cNvSpPr txBox="1"/>
          <p:nvPr/>
        </p:nvSpPr>
        <p:spPr>
          <a:xfrm>
            <a:off x="381000" y="1524001"/>
            <a:ext cx="10363200" cy="4524315"/>
          </a:xfrm>
          <a:prstGeom prst="rect">
            <a:avLst/>
          </a:prstGeom>
          <a:noFill/>
        </p:spPr>
        <p:txBody>
          <a:bodyPr wrap="square" rtlCol="0">
            <a:spAutoFit/>
          </a:bodyPr>
          <a:lstStyle/>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Pros:</a:t>
            </a:r>
          </a:p>
          <a:p>
            <a:pPr marL="910913" lvl="1"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Can be applied during or after training</a:t>
            </a:r>
          </a:p>
          <a:p>
            <a:pPr marL="910913" lvl="1"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Can improve the inference time/ model size vs accuracy tradeoff for a given architecture</a:t>
            </a:r>
          </a:p>
          <a:p>
            <a:pPr marL="910913" lvl="1"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Can be applied to both convolutional and fully connected layers</a:t>
            </a:r>
          </a:p>
          <a:p>
            <a:pPr marL="910913" lvl="1"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Better generalization</a:t>
            </a:r>
          </a:p>
          <a:p>
            <a:pPr marL="910913" lvl="1"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Privacy preserving networks</a:t>
            </a:r>
          </a:p>
          <a:p>
            <a:pPr marL="910913" lvl="1" indent="-457200" eaLnBrk="0" fontAlgn="base" hangingPunct="0">
              <a:spcBef>
                <a:spcPct val="50000"/>
              </a:spcBef>
              <a:spcAft>
                <a:spcPct val="0"/>
              </a:spcAft>
              <a:buClr>
                <a:srgbClr val="9F2914"/>
              </a:buClr>
              <a:buFont typeface="Wingdings" panose="05000000000000000000" pitchFamily="2" charset="2"/>
              <a:buChar char="§"/>
            </a:pPr>
            <a:endParaRPr lang="en-US" dirty="0">
              <a:solidFill>
                <a:srgbClr val="000000"/>
              </a:solidFill>
              <a:latin typeface="Arial" charset="0"/>
            </a:endParaRPr>
          </a:p>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Cons:</a:t>
            </a:r>
          </a:p>
          <a:p>
            <a:pPr marL="910913" lvl="1" indent="-457200" eaLnBrk="0" fontAlgn="base" hangingPunct="0">
              <a:spcBef>
                <a:spcPct val="50000"/>
              </a:spcBef>
              <a:spcAft>
                <a:spcPct val="0"/>
              </a:spcAft>
              <a:buClr>
                <a:srgbClr val="9F2914"/>
              </a:buClr>
              <a:buFont typeface="Wingdings" panose="05000000000000000000" pitchFamily="2" charset="2"/>
              <a:buChar char="§"/>
            </a:pPr>
            <a:r>
              <a:rPr lang="de-DE" dirty="0" err="1">
                <a:solidFill>
                  <a:srgbClr val="000000"/>
                </a:solidFill>
                <a:latin typeface="Arial" charset="0"/>
              </a:rPr>
              <a:t>Unstructured</a:t>
            </a:r>
            <a:r>
              <a:rPr lang="de-DE" dirty="0">
                <a:solidFill>
                  <a:srgbClr val="000000"/>
                </a:solidFill>
                <a:latin typeface="Arial" charset="0"/>
              </a:rPr>
              <a:t> </a:t>
            </a:r>
            <a:r>
              <a:rPr lang="de-DE" dirty="0" err="1">
                <a:solidFill>
                  <a:srgbClr val="000000"/>
                </a:solidFill>
                <a:latin typeface="Arial" charset="0"/>
              </a:rPr>
              <a:t>pruning</a:t>
            </a:r>
            <a:r>
              <a:rPr lang="de-DE" dirty="0">
                <a:solidFill>
                  <a:srgbClr val="000000"/>
                </a:solidFill>
                <a:latin typeface="Arial" charset="0"/>
              </a:rPr>
              <a:t> </a:t>
            </a:r>
            <a:r>
              <a:rPr lang="de-DE" dirty="0" err="1">
                <a:solidFill>
                  <a:srgbClr val="000000"/>
                </a:solidFill>
                <a:latin typeface="Arial" charset="0"/>
              </a:rPr>
              <a:t>does</a:t>
            </a:r>
            <a:r>
              <a:rPr lang="de-DE" dirty="0">
                <a:solidFill>
                  <a:srgbClr val="000000"/>
                </a:solidFill>
                <a:latin typeface="Arial" charset="0"/>
              </a:rPr>
              <a:t> not </a:t>
            </a:r>
            <a:r>
              <a:rPr lang="de-DE" dirty="0" err="1">
                <a:solidFill>
                  <a:srgbClr val="000000"/>
                </a:solidFill>
                <a:latin typeface="Arial" charset="0"/>
              </a:rPr>
              <a:t>speed</a:t>
            </a:r>
            <a:r>
              <a:rPr lang="de-DE" dirty="0">
                <a:solidFill>
                  <a:srgbClr val="000000"/>
                </a:solidFill>
                <a:latin typeface="Arial" charset="0"/>
              </a:rPr>
              <a:t> </a:t>
            </a:r>
            <a:r>
              <a:rPr lang="de-DE" dirty="0" err="1">
                <a:solidFill>
                  <a:srgbClr val="000000"/>
                </a:solidFill>
                <a:latin typeface="Arial" charset="0"/>
              </a:rPr>
              <a:t>up</a:t>
            </a:r>
            <a:r>
              <a:rPr lang="de-DE" dirty="0">
                <a:solidFill>
                  <a:srgbClr val="000000"/>
                </a:solidFill>
                <a:latin typeface="Arial" charset="0"/>
              </a:rPr>
              <a:t> </a:t>
            </a:r>
            <a:r>
              <a:rPr lang="de-DE" dirty="0" err="1">
                <a:solidFill>
                  <a:srgbClr val="000000"/>
                </a:solidFill>
                <a:latin typeface="Arial" charset="0"/>
              </a:rPr>
              <a:t>the</a:t>
            </a:r>
            <a:r>
              <a:rPr lang="de-DE" dirty="0">
                <a:solidFill>
                  <a:srgbClr val="000000"/>
                </a:solidFill>
                <a:latin typeface="Arial" charset="0"/>
              </a:rPr>
              <a:t> </a:t>
            </a:r>
            <a:r>
              <a:rPr lang="de-DE" dirty="0" err="1"/>
              <a:t>inference</a:t>
            </a:r>
            <a:endParaRPr lang="de-DE" dirty="0">
              <a:solidFill>
                <a:srgbClr val="000000"/>
              </a:solidFill>
              <a:latin typeface="Arial" charset="0"/>
            </a:endParaRPr>
          </a:p>
          <a:p>
            <a:pPr marL="910913" lvl="1" indent="-457200" eaLnBrk="0" fontAlgn="base" hangingPunct="0">
              <a:spcBef>
                <a:spcPct val="50000"/>
              </a:spcBef>
              <a:spcAft>
                <a:spcPct val="0"/>
              </a:spcAft>
              <a:buClr>
                <a:srgbClr val="9F2914"/>
              </a:buClr>
              <a:buFont typeface="Wingdings" panose="05000000000000000000" pitchFamily="2" charset="2"/>
              <a:buChar char="§"/>
            </a:pPr>
            <a:endParaRPr lang="en-US" dirty="0">
              <a:solidFill>
                <a:srgbClr val="000000"/>
              </a:solidFill>
              <a:latin typeface="Arial" charset="0"/>
            </a:endParaRPr>
          </a:p>
          <a:p>
            <a:pPr marL="453713" lvl="1" eaLnBrk="0" fontAlgn="base" hangingPunct="0">
              <a:spcBef>
                <a:spcPct val="50000"/>
              </a:spcBef>
              <a:spcAft>
                <a:spcPct val="0"/>
              </a:spcAft>
              <a:buClr>
                <a:srgbClr val="9F2914"/>
              </a:buClr>
            </a:pPr>
            <a:endParaRPr lang="en-GB" dirty="0">
              <a:solidFill>
                <a:srgbClr val="000000"/>
              </a:solidFill>
              <a:latin typeface="Arial" charset="0"/>
            </a:endParaRPr>
          </a:p>
        </p:txBody>
      </p:sp>
    </p:spTree>
    <p:extLst>
      <p:ext uri="{BB962C8B-B14F-4D97-AF65-F5344CB8AC3E}">
        <p14:creationId xmlns:p14="http://schemas.microsoft.com/office/powerpoint/2010/main" val="345492659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Agenda</a:t>
            </a:r>
          </a:p>
        </p:txBody>
      </p:sp>
      <p:sp>
        <p:nvSpPr>
          <p:cNvPr id="12" name="Textfeld 11"/>
          <p:cNvSpPr txBox="1"/>
          <p:nvPr/>
        </p:nvSpPr>
        <p:spPr>
          <a:xfrm>
            <a:off x="533401" y="1752600"/>
            <a:ext cx="8838049" cy="4278094"/>
          </a:xfrm>
          <a:prstGeom prst="rect">
            <a:avLst/>
          </a:prstGeom>
          <a:noFill/>
        </p:spPr>
        <p:txBody>
          <a:bodyPr wrap="square" rtlCol="0">
            <a:spAutoFit/>
          </a:bodyPr>
          <a:lstStyle/>
          <a:p>
            <a:pPr marL="457200" indent="-457200" eaLnBrk="0" fontAlgn="base" hangingPunct="0">
              <a:spcBef>
                <a:spcPct val="50000"/>
              </a:spcBef>
              <a:spcAft>
                <a:spcPct val="0"/>
              </a:spcAft>
              <a:buClr>
                <a:srgbClr val="9F2914"/>
              </a:buClr>
              <a:buFont typeface="Wingdings" panose="05000000000000000000" pitchFamily="2" charset="2"/>
              <a:buChar char="§"/>
            </a:pPr>
            <a:r>
              <a:rPr lang="de-DE" sz="3200" dirty="0" err="1">
                <a:solidFill>
                  <a:srgbClr val="000000"/>
                </a:solidFill>
                <a:latin typeface="Arial" charset="0"/>
              </a:rPr>
              <a:t>What</a:t>
            </a:r>
            <a:r>
              <a:rPr lang="de-DE" sz="3200" dirty="0">
                <a:solidFill>
                  <a:srgbClr val="000000"/>
                </a:solidFill>
                <a:latin typeface="Arial" charset="0"/>
              </a:rPr>
              <a:t> </a:t>
            </a:r>
            <a:r>
              <a:rPr lang="de-DE" sz="3200" dirty="0" err="1">
                <a:solidFill>
                  <a:srgbClr val="000000"/>
                </a:solidFill>
                <a:latin typeface="Arial" charset="0"/>
              </a:rPr>
              <a:t>is</a:t>
            </a:r>
            <a:r>
              <a:rPr lang="de-DE" sz="3200" dirty="0">
                <a:solidFill>
                  <a:srgbClr val="000000"/>
                </a:solidFill>
                <a:latin typeface="Arial" charset="0"/>
              </a:rPr>
              <a:t> </a:t>
            </a:r>
            <a:r>
              <a:rPr lang="de-DE" sz="3200" dirty="0" err="1">
                <a:solidFill>
                  <a:srgbClr val="000000"/>
                </a:solidFill>
                <a:latin typeface="Arial" charset="0"/>
              </a:rPr>
              <a:t>tinyML</a:t>
            </a:r>
            <a:r>
              <a:rPr lang="de-DE" sz="3200" dirty="0">
                <a:solidFill>
                  <a:srgbClr val="000000"/>
                </a:solidFill>
                <a:latin typeface="Arial" charset="0"/>
              </a:rPr>
              <a:t> and </a:t>
            </a:r>
            <a:r>
              <a:rPr lang="de-DE" sz="3200" dirty="0" err="1">
                <a:solidFill>
                  <a:srgbClr val="000000"/>
                </a:solidFill>
                <a:latin typeface="Arial" charset="0"/>
              </a:rPr>
              <a:t>why</a:t>
            </a:r>
            <a:r>
              <a:rPr lang="de-DE" sz="3200" dirty="0">
                <a:solidFill>
                  <a:srgbClr val="000000"/>
                </a:solidFill>
                <a:latin typeface="Arial" charset="0"/>
              </a:rPr>
              <a:t> do </a:t>
            </a:r>
            <a:r>
              <a:rPr lang="de-DE" sz="3200" dirty="0" err="1">
                <a:solidFill>
                  <a:srgbClr val="000000"/>
                </a:solidFill>
                <a:latin typeface="Arial" charset="0"/>
              </a:rPr>
              <a:t>we</a:t>
            </a:r>
            <a:r>
              <a:rPr lang="de-DE" sz="3200" dirty="0">
                <a:solidFill>
                  <a:srgbClr val="000000"/>
                </a:solidFill>
                <a:latin typeface="Arial" charset="0"/>
              </a:rPr>
              <a:t> </a:t>
            </a:r>
            <a:r>
              <a:rPr lang="de-DE" sz="3200" dirty="0" err="1">
                <a:solidFill>
                  <a:srgbClr val="000000"/>
                </a:solidFill>
                <a:latin typeface="Arial" charset="0"/>
              </a:rPr>
              <a:t>need</a:t>
            </a:r>
            <a:r>
              <a:rPr lang="de-DE" sz="3200" dirty="0">
                <a:solidFill>
                  <a:srgbClr val="000000"/>
                </a:solidFill>
                <a:latin typeface="Arial" charset="0"/>
              </a:rPr>
              <a:t> </a:t>
            </a:r>
            <a:r>
              <a:rPr lang="de-DE" sz="3200" dirty="0" err="1">
                <a:solidFill>
                  <a:srgbClr val="000000"/>
                </a:solidFill>
                <a:latin typeface="Arial" charset="0"/>
              </a:rPr>
              <a:t>this</a:t>
            </a:r>
            <a:r>
              <a:rPr lang="de-DE" sz="3200" dirty="0">
                <a:solidFill>
                  <a:srgbClr val="000000"/>
                </a:solidFill>
                <a:latin typeface="Arial" charset="0"/>
              </a:rPr>
              <a:t>?</a:t>
            </a:r>
          </a:p>
          <a:p>
            <a:pPr marL="457200" indent="-457200" eaLnBrk="0" fontAlgn="base" hangingPunct="0">
              <a:spcBef>
                <a:spcPct val="50000"/>
              </a:spcBef>
              <a:spcAft>
                <a:spcPct val="0"/>
              </a:spcAft>
              <a:buClr>
                <a:srgbClr val="9F2914"/>
              </a:buClr>
              <a:buFont typeface="Wingdings" panose="05000000000000000000" pitchFamily="2" charset="2"/>
              <a:buChar char="§"/>
            </a:pPr>
            <a:r>
              <a:rPr lang="en-US" sz="3200" dirty="0"/>
              <a:t>Quantization</a:t>
            </a:r>
            <a:r>
              <a:rPr lang="en-US" sz="3200" dirty="0">
                <a:solidFill>
                  <a:srgbClr val="000000"/>
                </a:solidFill>
                <a:latin typeface="Arial" charset="0"/>
              </a:rPr>
              <a:t> </a:t>
            </a:r>
          </a:p>
          <a:p>
            <a:pPr marL="457200" indent="-457200" eaLnBrk="0" fontAlgn="base" hangingPunct="0">
              <a:spcBef>
                <a:spcPct val="50000"/>
              </a:spcBef>
              <a:spcAft>
                <a:spcPct val="0"/>
              </a:spcAft>
              <a:buClr>
                <a:srgbClr val="9F2914"/>
              </a:buClr>
              <a:buFont typeface="Wingdings" panose="05000000000000000000" pitchFamily="2" charset="2"/>
              <a:buChar char="§"/>
            </a:pPr>
            <a:r>
              <a:rPr lang="de-DE" sz="3200" dirty="0">
                <a:solidFill>
                  <a:srgbClr val="000000"/>
                </a:solidFill>
                <a:latin typeface="Arial" charset="0"/>
              </a:rPr>
              <a:t>Knowledge </a:t>
            </a:r>
            <a:r>
              <a:rPr lang="de-DE" sz="3200" dirty="0" err="1">
                <a:solidFill>
                  <a:srgbClr val="000000"/>
                </a:solidFill>
                <a:latin typeface="Arial" charset="0"/>
              </a:rPr>
              <a:t>distillation</a:t>
            </a:r>
            <a:r>
              <a:rPr lang="de-DE" sz="3200" dirty="0">
                <a:solidFill>
                  <a:srgbClr val="000000"/>
                </a:solidFill>
                <a:latin typeface="Arial" charset="0"/>
              </a:rPr>
              <a:t> </a:t>
            </a:r>
          </a:p>
          <a:p>
            <a:pPr marL="457200" indent="-457200" eaLnBrk="0" fontAlgn="base" hangingPunct="0">
              <a:spcBef>
                <a:spcPct val="50000"/>
              </a:spcBef>
              <a:spcAft>
                <a:spcPct val="0"/>
              </a:spcAft>
              <a:buClr>
                <a:srgbClr val="9F2914"/>
              </a:buClr>
              <a:buFont typeface="Wingdings" panose="05000000000000000000" pitchFamily="2" charset="2"/>
              <a:buChar char="§"/>
            </a:pPr>
            <a:r>
              <a:rPr lang="de-DE" sz="3200" dirty="0" err="1">
                <a:solidFill>
                  <a:srgbClr val="000000"/>
                </a:solidFill>
                <a:latin typeface="Arial" charset="0"/>
              </a:rPr>
              <a:t>Pruning</a:t>
            </a:r>
            <a:endParaRPr lang="de-DE" sz="3200" dirty="0">
              <a:solidFill>
                <a:srgbClr val="000000"/>
              </a:solidFill>
              <a:latin typeface="Arial" charset="0"/>
            </a:endParaRPr>
          </a:p>
          <a:p>
            <a:pPr marL="457200" indent="-457200" eaLnBrk="0" fontAlgn="base" hangingPunct="0">
              <a:spcBef>
                <a:spcPct val="50000"/>
              </a:spcBef>
              <a:spcAft>
                <a:spcPct val="0"/>
              </a:spcAft>
              <a:buClr>
                <a:srgbClr val="9F2914"/>
              </a:buClr>
              <a:buFont typeface="Wingdings" panose="05000000000000000000" pitchFamily="2" charset="2"/>
              <a:buChar char="§"/>
            </a:pPr>
            <a:r>
              <a:rPr lang="de-DE" sz="3200" dirty="0">
                <a:solidFill>
                  <a:srgbClr val="000000"/>
                </a:solidFill>
                <a:latin typeface="Arial" charset="0"/>
              </a:rPr>
              <a:t>Other </a:t>
            </a:r>
            <a:r>
              <a:rPr lang="de-DE" sz="3200" dirty="0" err="1">
                <a:solidFill>
                  <a:srgbClr val="000000"/>
                </a:solidFill>
                <a:latin typeface="Arial" charset="0"/>
              </a:rPr>
              <a:t>methods</a:t>
            </a:r>
            <a:endParaRPr lang="de-DE" sz="3200" dirty="0">
              <a:solidFill>
                <a:srgbClr val="000000"/>
              </a:solidFill>
              <a:latin typeface="Arial" charset="0"/>
            </a:endParaRPr>
          </a:p>
          <a:p>
            <a:pPr marL="457200" indent="-457200" eaLnBrk="0" fontAlgn="base" hangingPunct="0">
              <a:spcBef>
                <a:spcPct val="50000"/>
              </a:spcBef>
              <a:spcAft>
                <a:spcPct val="0"/>
              </a:spcAft>
              <a:buClr>
                <a:srgbClr val="9F2914"/>
              </a:buClr>
              <a:buFont typeface="Wingdings" panose="05000000000000000000" pitchFamily="2" charset="2"/>
              <a:buChar char="§"/>
            </a:pPr>
            <a:r>
              <a:rPr lang="de-DE" sz="3200" dirty="0">
                <a:solidFill>
                  <a:srgbClr val="000000"/>
                </a:solidFill>
                <a:latin typeface="Arial" charset="0"/>
              </a:rPr>
              <a:t>Take </a:t>
            </a:r>
            <a:r>
              <a:rPr lang="de-DE" sz="3200" dirty="0" err="1">
                <a:solidFill>
                  <a:srgbClr val="000000"/>
                </a:solidFill>
                <a:latin typeface="Arial" charset="0"/>
              </a:rPr>
              <a:t>away</a:t>
            </a:r>
            <a:endParaRPr lang="de-DE" sz="3200" dirty="0">
              <a:solidFill>
                <a:srgbClr val="000000"/>
              </a:solidFill>
              <a:latin typeface="Arial" charset="0"/>
            </a:endParaRPr>
          </a:p>
        </p:txBody>
      </p:sp>
    </p:spTree>
    <p:extLst>
      <p:ext uri="{BB962C8B-B14F-4D97-AF65-F5344CB8AC3E}">
        <p14:creationId xmlns:p14="http://schemas.microsoft.com/office/powerpoint/2010/main" val="4801033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E32DA9-525B-4AB0-A948-724BA8F8B182}"/>
              </a:ext>
            </a:extLst>
          </p:cNvPr>
          <p:cNvSpPr>
            <a:spLocks noGrp="1"/>
          </p:cNvSpPr>
          <p:nvPr>
            <p:ph type="title"/>
          </p:nvPr>
        </p:nvSpPr>
        <p:spPr/>
        <p:txBody>
          <a:bodyPr/>
          <a:lstStyle/>
          <a:p>
            <a:r>
              <a:rPr lang="de-DE" dirty="0" err="1"/>
              <a:t>Dive</a:t>
            </a:r>
            <a:r>
              <a:rPr lang="de-DE" dirty="0"/>
              <a:t> </a:t>
            </a:r>
            <a:r>
              <a:rPr lang="de-DE" dirty="0" err="1"/>
              <a:t>deeper</a:t>
            </a:r>
            <a:r>
              <a:rPr lang="de-DE" dirty="0"/>
              <a:t>?</a:t>
            </a:r>
          </a:p>
        </p:txBody>
      </p:sp>
      <p:sp>
        <p:nvSpPr>
          <p:cNvPr id="3" name="Inhaltsplatzhalter 2">
            <a:extLst>
              <a:ext uri="{FF2B5EF4-FFF2-40B4-BE49-F238E27FC236}">
                <a16:creationId xmlns:a16="http://schemas.microsoft.com/office/drawing/2014/main" id="{B5A26896-8272-4E44-A9EA-62BCB3D65223}"/>
              </a:ext>
            </a:extLst>
          </p:cNvPr>
          <p:cNvSpPr>
            <a:spLocks noGrp="1"/>
          </p:cNvSpPr>
          <p:nvPr>
            <p:ph idx="1"/>
          </p:nvPr>
        </p:nvSpPr>
        <p:spPr/>
        <p:txBody>
          <a:bodyPr/>
          <a:lstStyle/>
          <a:p>
            <a:r>
              <a:rPr lang="de-DE" dirty="0">
                <a:hlinkClick r:id="rId2"/>
              </a:rPr>
              <a:t>https://arxiv.org/pdf/1808.04752.pdf</a:t>
            </a:r>
            <a:r>
              <a:rPr lang="de-DE" dirty="0"/>
              <a:t> </a:t>
            </a:r>
          </a:p>
          <a:p>
            <a:r>
              <a:rPr lang="de-DE" dirty="0">
                <a:hlinkClick r:id="rId3"/>
              </a:rPr>
              <a:t>https://www.tensorflow.org/lite/performance/post_training_integer_quant</a:t>
            </a:r>
            <a:r>
              <a:rPr lang="de-DE" dirty="0"/>
              <a:t> </a:t>
            </a:r>
          </a:p>
          <a:p>
            <a:r>
              <a:rPr lang="de-DE" dirty="0">
                <a:hlinkClick r:id="rId4"/>
              </a:rPr>
              <a:t>https://github.com/Hahn-Schickard/Automatic-Structured-Pruning</a:t>
            </a:r>
            <a:r>
              <a:rPr lang="de-DE" dirty="0"/>
              <a:t> </a:t>
            </a:r>
          </a:p>
          <a:p>
            <a:endParaRPr lang="de-DE" dirty="0"/>
          </a:p>
        </p:txBody>
      </p:sp>
      <p:sp>
        <p:nvSpPr>
          <p:cNvPr id="5" name="Foliennummernplatzhalter 4">
            <a:extLst>
              <a:ext uri="{FF2B5EF4-FFF2-40B4-BE49-F238E27FC236}">
                <a16:creationId xmlns:a16="http://schemas.microsoft.com/office/drawing/2014/main" id="{E69C12FB-D6A8-4CEE-9686-6A0D29398FFA}"/>
              </a:ext>
            </a:extLst>
          </p:cNvPr>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20</a:t>
            </a:fld>
            <a:endParaRPr lang="de-DE" dirty="0">
              <a:solidFill>
                <a:srgbClr val="000000"/>
              </a:solidFill>
              <a:latin typeface="Arial" charset="0"/>
            </a:endParaRPr>
          </a:p>
        </p:txBody>
      </p:sp>
    </p:spTree>
    <p:extLst>
      <p:ext uri="{BB962C8B-B14F-4D97-AF65-F5344CB8AC3E}">
        <p14:creationId xmlns:p14="http://schemas.microsoft.com/office/powerpoint/2010/main" val="279785942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0D07F2-4E35-48E2-8F64-4AFAE6B22CC2}"/>
              </a:ext>
            </a:extLst>
          </p:cNvPr>
          <p:cNvSpPr>
            <a:spLocks noGrp="1"/>
          </p:cNvSpPr>
          <p:nvPr>
            <p:ph type="title"/>
          </p:nvPr>
        </p:nvSpPr>
        <p:spPr/>
        <p:txBody>
          <a:bodyPr/>
          <a:lstStyle/>
          <a:p>
            <a:r>
              <a:rPr lang="en-US" dirty="0"/>
              <a:t>Low-rank factorization</a:t>
            </a:r>
          </a:p>
        </p:txBody>
      </p:sp>
      <p:sp>
        <p:nvSpPr>
          <p:cNvPr id="5" name="Foliennummernplatzhalter 4">
            <a:extLst>
              <a:ext uri="{FF2B5EF4-FFF2-40B4-BE49-F238E27FC236}">
                <a16:creationId xmlns:a16="http://schemas.microsoft.com/office/drawing/2014/main" id="{FC1CB4ED-5191-4C5F-B909-4EE76D6358D2}"/>
              </a:ext>
            </a:extLst>
          </p:cNvPr>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21</a:t>
            </a:fld>
            <a:endParaRPr lang="de-DE" dirty="0">
              <a:solidFill>
                <a:srgbClr val="000000"/>
              </a:solidFill>
              <a:latin typeface="Arial" charset="0"/>
            </a:endParaRPr>
          </a:p>
        </p:txBody>
      </p:sp>
      <p:sp>
        <p:nvSpPr>
          <p:cNvPr id="7" name="Textfeld 6">
            <a:extLst>
              <a:ext uri="{FF2B5EF4-FFF2-40B4-BE49-F238E27FC236}">
                <a16:creationId xmlns:a16="http://schemas.microsoft.com/office/drawing/2014/main" id="{61A49C3B-E0E1-4085-8A72-FD3F722CFAC8}"/>
              </a:ext>
            </a:extLst>
          </p:cNvPr>
          <p:cNvSpPr txBox="1"/>
          <p:nvPr/>
        </p:nvSpPr>
        <p:spPr>
          <a:xfrm>
            <a:off x="381000" y="1524001"/>
            <a:ext cx="10363200" cy="2723823"/>
          </a:xfrm>
          <a:prstGeom prst="rect">
            <a:avLst/>
          </a:prstGeom>
          <a:noFill/>
        </p:spPr>
        <p:txBody>
          <a:bodyPr wrap="square" rtlCol="0">
            <a:spAutoFit/>
          </a:bodyPr>
          <a:lstStyle/>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Done by an SVD</a:t>
            </a:r>
          </a:p>
          <a:p>
            <a:pPr marL="914400" lvl="1" indent="-457200" eaLnBrk="0" fontAlgn="base" hangingPunct="0">
              <a:spcBef>
                <a:spcPct val="50000"/>
              </a:spcBef>
              <a:spcAft>
                <a:spcPct val="0"/>
              </a:spcAft>
              <a:buClr>
                <a:srgbClr val="9F2914"/>
              </a:buClr>
              <a:buFont typeface="Wingdings" panose="05000000000000000000" pitchFamily="2" charset="2"/>
              <a:buChar char="§"/>
            </a:pPr>
            <a:r>
              <a:rPr lang="en-US" dirty="0"/>
              <a:t>Singular Value Decomposition (SVD) of a matrix is a factorization of that matrix into three matrices</a:t>
            </a:r>
          </a:p>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t>The weight matrix get split into two vectors</a:t>
            </a:r>
          </a:p>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t>Con:</a:t>
            </a:r>
            <a:r>
              <a:rPr lang="de-DE" dirty="0"/>
              <a:t> </a:t>
            </a:r>
            <a:r>
              <a:rPr lang="de-DE" dirty="0" err="1"/>
              <a:t>Decomposition</a:t>
            </a:r>
            <a:r>
              <a:rPr lang="de-DE" dirty="0"/>
              <a:t> </a:t>
            </a:r>
            <a:r>
              <a:rPr lang="de-DE" dirty="0" err="1"/>
              <a:t>is</a:t>
            </a:r>
            <a:r>
              <a:rPr lang="de-DE" dirty="0"/>
              <a:t> a </a:t>
            </a:r>
            <a:r>
              <a:rPr lang="de-DE" dirty="0" err="1"/>
              <a:t>computationally</a:t>
            </a:r>
            <a:r>
              <a:rPr lang="de-DE" dirty="0"/>
              <a:t> expensive </a:t>
            </a:r>
            <a:r>
              <a:rPr lang="de-DE" dirty="0" err="1"/>
              <a:t>task</a:t>
            </a:r>
            <a:endParaRPr lang="en-US" dirty="0"/>
          </a:p>
          <a:p>
            <a:pPr marL="457200" indent="-457200" eaLnBrk="0" fontAlgn="base" hangingPunct="0">
              <a:spcBef>
                <a:spcPct val="50000"/>
              </a:spcBef>
              <a:spcAft>
                <a:spcPct val="0"/>
              </a:spcAft>
              <a:buClr>
                <a:srgbClr val="9F2914"/>
              </a:buClr>
              <a:buFont typeface="Wingdings" panose="05000000000000000000" pitchFamily="2" charset="2"/>
              <a:buChar char="§"/>
            </a:pPr>
            <a:endParaRPr lang="en-US" dirty="0"/>
          </a:p>
          <a:p>
            <a:pPr marL="457200" indent="-457200" eaLnBrk="0" fontAlgn="base" hangingPunct="0">
              <a:spcBef>
                <a:spcPct val="50000"/>
              </a:spcBef>
              <a:spcAft>
                <a:spcPct val="0"/>
              </a:spcAft>
              <a:buClr>
                <a:srgbClr val="9F2914"/>
              </a:buClr>
              <a:buFont typeface="Wingdings" panose="05000000000000000000" pitchFamily="2" charset="2"/>
              <a:buChar char="§"/>
            </a:pPr>
            <a:endParaRPr lang="en-US" dirty="0">
              <a:solidFill>
                <a:srgbClr val="000000"/>
              </a:solidFill>
              <a:latin typeface="Arial" charset="0"/>
            </a:endParaRPr>
          </a:p>
        </p:txBody>
      </p:sp>
      <p:pic>
        <p:nvPicPr>
          <p:cNvPr id="3081" name="Picture 9" descr="Image for post">
            <a:extLst>
              <a:ext uri="{FF2B5EF4-FFF2-40B4-BE49-F238E27FC236}">
                <a16:creationId xmlns:a16="http://schemas.microsoft.com/office/drawing/2014/main" id="{9DE0866F-79C5-45E1-90C5-8E4EF8E1D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827" y="3552825"/>
            <a:ext cx="5553075"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2346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0D07F2-4E35-48E2-8F64-4AFAE6B22CC2}"/>
              </a:ext>
            </a:extLst>
          </p:cNvPr>
          <p:cNvSpPr>
            <a:spLocks noGrp="1"/>
          </p:cNvSpPr>
          <p:nvPr>
            <p:ph type="title"/>
          </p:nvPr>
        </p:nvSpPr>
        <p:spPr/>
        <p:txBody>
          <a:bodyPr/>
          <a:lstStyle/>
          <a:p>
            <a:r>
              <a:rPr lang="en-US" dirty="0">
                <a:solidFill>
                  <a:srgbClr val="000000"/>
                </a:solidFill>
                <a:latin typeface="Arial" charset="0"/>
              </a:rPr>
              <a:t>Fast-Conv</a:t>
            </a:r>
            <a:endParaRPr lang="de-DE" dirty="0"/>
          </a:p>
        </p:txBody>
      </p:sp>
      <p:sp>
        <p:nvSpPr>
          <p:cNvPr id="5" name="Foliennummernplatzhalter 4">
            <a:extLst>
              <a:ext uri="{FF2B5EF4-FFF2-40B4-BE49-F238E27FC236}">
                <a16:creationId xmlns:a16="http://schemas.microsoft.com/office/drawing/2014/main" id="{FC1CB4ED-5191-4C5F-B909-4EE76D6358D2}"/>
              </a:ext>
            </a:extLst>
          </p:cNvPr>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22</a:t>
            </a:fld>
            <a:endParaRPr lang="de-DE" dirty="0">
              <a:solidFill>
                <a:srgbClr val="000000"/>
              </a:solidFill>
              <a:latin typeface="Arial" charset="0"/>
            </a:endParaRPr>
          </a:p>
        </p:txBody>
      </p:sp>
      <p:sp>
        <p:nvSpPr>
          <p:cNvPr id="7" name="Textfeld 6">
            <a:extLst>
              <a:ext uri="{FF2B5EF4-FFF2-40B4-BE49-F238E27FC236}">
                <a16:creationId xmlns:a16="http://schemas.microsoft.com/office/drawing/2014/main" id="{61A49C3B-E0E1-4085-8A72-FD3F722CFAC8}"/>
              </a:ext>
            </a:extLst>
          </p:cNvPr>
          <p:cNvSpPr txBox="1"/>
          <p:nvPr/>
        </p:nvSpPr>
        <p:spPr>
          <a:xfrm>
            <a:off x="381000" y="1524001"/>
            <a:ext cx="10363200" cy="1892826"/>
          </a:xfrm>
          <a:prstGeom prst="rect">
            <a:avLst/>
          </a:prstGeom>
          <a:noFill/>
        </p:spPr>
        <p:txBody>
          <a:bodyPr wrap="square" rtlCol="0">
            <a:spAutoFit/>
          </a:bodyPr>
          <a:lstStyle/>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Instead of calculate the convolution, calculate transform the input into the frequency-domain and calculate a multiplication</a:t>
            </a:r>
          </a:p>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The Filter kernel are pre-transformed </a:t>
            </a:r>
          </a:p>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Special case: Winograd-convolution -&gt; faster, but only with even number of </a:t>
            </a:r>
            <a:r>
              <a:rPr lang="en-US" dirty="0" err="1">
                <a:solidFill>
                  <a:srgbClr val="000000"/>
                </a:solidFill>
                <a:latin typeface="Arial" charset="0"/>
              </a:rPr>
              <a:t>filterkernelsize</a:t>
            </a:r>
            <a:endParaRPr lang="en-US" dirty="0">
              <a:solidFill>
                <a:srgbClr val="000000"/>
              </a:solidFill>
              <a:latin typeface="Arial" charset="0"/>
            </a:endParaRPr>
          </a:p>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Good for hardware implementations</a:t>
            </a:r>
          </a:p>
        </p:txBody>
      </p:sp>
      <p:grpSp>
        <p:nvGrpSpPr>
          <p:cNvPr id="6" name="Gruppieren 5">
            <a:extLst>
              <a:ext uri="{FF2B5EF4-FFF2-40B4-BE49-F238E27FC236}">
                <a16:creationId xmlns:a16="http://schemas.microsoft.com/office/drawing/2014/main" id="{B0EF4A99-0BEE-426D-ABB2-DA31520BE2B2}"/>
              </a:ext>
            </a:extLst>
          </p:cNvPr>
          <p:cNvGrpSpPr/>
          <p:nvPr/>
        </p:nvGrpSpPr>
        <p:grpSpPr>
          <a:xfrm>
            <a:off x="1358187" y="4403674"/>
            <a:ext cx="9386013" cy="1436523"/>
            <a:chOff x="667845" y="4190609"/>
            <a:chExt cx="9386013" cy="1436523"/>
          </a:xfrm>
        </p:grpSpPr>
        <p:sp>
          <p:nvSpPr>
            <p:cNvPr id="8" name="Textfeld 7">
              <a:extLst>
                <a:ext uri="{FF2B5EF4-FFF2-40B4-BE49-F238E27FC236}">
                  <a16:creationId xmlns:a16="http://schemas.microsoft.com/office/drawing/2014/main" id="{F7E90D42-79BC-4B21-83BC-B34656B0BA42}"/>
                </a:ext>
              </a:extLst>
            </p:cNvPr>
            <p:cNvSpPr txBox="1"/>
            <p:nvPr/>
          </p:nvSpPr>
          <p:spPr>
            <a:xfrm>
              <a:off x="988445" y="4191000"/>
              <a:ext cx="1069525" cy="369332"/>
            </a:xfrm>
            <a:prstGeom prst="rect">
              <a:avLst/>
            </a:prstGeom>
            <a:noFill/>
          </p:spPr>
          <p:txBody>
            <a:bodyPr wrap="none" rtlCol="0">
              <a:spAutoFit/>
            </a:bodyPr>
            <a:lstStyle/>
            <a:p>
              <a:r>
                <a:rPr lang="de-DE" dirty="0"/>
                <a:t>Input i[n]</a:t>
              </a:r>
            </a:p>
          </p:txBody>
        </p:sp>
        <p:sp>
          <p:nvSpPr>
            <p:cNvPr id="9" name="Textfeld 8">
              <a:extLst>
                <a:ext uri="{FF2B5EF4-FFF2-40B4-BE49-F238E27FC236}">
                  <a16:creationId xmlns:a16="http://schemas.microsoft.com/office/drawing/2014/main" id="{126A8552-E755-41F3-919C-60179AEECC70}"/>
                </a:ext>
              </a:extLst>
            </p:cNvPr>
            <p:cNvSpPr txBox="1"/>
            <p:nvPr/>
          </p:nvSpPr>
          <p:spPr>
            <a:xfrm>
              <a:off x="667845" y="5257800"/>
              <a:ext cx="1774845" cy="369332"/>
            </a:xfrm>
            <a:prstGeom prst="rect">
              <a:avLst/>
            </a:prstGeom>
            <a:noFill/>
          </p:spPr>
          <p:txBody>
            <a:bodyPr wrap="none" rtlCol="0">
              <a:spAutoFit/>
            </a:bodyPr>
            <a:lstStyle/>
            <a:p>
              <a:r>
                <a:rPr lang="de-DE" dirty="0" err="1"/>
                <a:t>Filterkernel</a:t>
              </a:r>
              <a:r>
                <a:rPr lang="de-DE" dirty="0"/>
                <a:t> f[n]</a:t>
              </a:r>
            </a:p>
          </p:txBody>
        </p:sp>
        <p:sp>
          <p:nvSpPr>
            <p:cNvPr id="10" name="Textfeld 9">
              <a:extLst>
                <a:ext uri="{FF2B5EF4-FFF2-40B4-BE49-F238E27FC236}">
                  <a16:creationId xmlns:a16="http://schemas.microsoft.com/office/drawing/2014/main" id="{E7D584DD-3366-438E-AAF1-83C64C39B08B}"/>
                </a:ext>
              </a:extLst>
            </p:cNvPr>
            <p:cNvSpPr txBox="1"/>
            <p:nvPr/>
          </p:nvSpPr>
          <p:spPr>
            <a:xfrm>
              <a:off x="3123406" y="4190609"/>
              <a:ext cx="607860" cy="369332"/>
            </a:xfrm>
            <a:prstGeom prst="rect">
              <a:avLst/>
            </a:prstGeom>
            <a:solidFill>
              <a:srgbClr val="5BB9FF"/>
            </a:solidFill>
          </p:spPr>
          <p:txBody>
            <a:bodyPr wrap="none" rtlCol="0">
              <a:spAutoFit/>
            </a:bodyPr>
            <a:lstStyle/>
            <a:p>
              <a:r>
                <a:rPr lang="de-DE" dirty="0"/>
                <a:t>FFT</a:t>
              </a:r>
            </a:p>
          </p:txBody>
        </p:sp>
        <p:sp>
          <p:nvSpPr>
            <p:cNvPr id="11" name="Textfeld 10">
              <a:extLst>
                <a:ext uri="{FF2B5EF4-FFF2-40B4-BE49-F238E27FC236}">
                  <a16:creationId xmlns:a16="http://schemas.microsoft.com/office/drawing/2014/main" id="{6C2EA900-9827-4E9B-8143-0375F08FE6C3}"/>
                </a:ext>
              </a:extLst>
            </p:cNvPr>
            <p:cNvSpPr txBox="1"/>
            <p:nvPr/>
          </p:nvSpPr>
          <p:spPr>
            <a:xfrm>
              <a:off x="4432501" y="4190609"/>
              <a:ext cx="492444" cy="369332"/>
            </a:xfrm>
            <a:prstGeom prst="rect">
              <a:avLst/>
            </a:prstGeom>
            <a:noFill/>
          </p:spPr>
          <p:txBody>
            <a:bodyPr wrap="none" rtlCol="0">
              <a:spAutoFit/>
            </a:bodyPr>
            <a:lstStyle/>
            <a:p>
              <a:r>
                <a:rPr lang="de-DE" dirty="0"/>
                <a:t>I[k]</a:t>
              </a:r>
            </a:p>
          </p:txBody>
        </p:sp>
        <p:sp>
          <p:nvSpPr>
            <p:cNvPr id="12" name="Ellipse 11">
              <a:extLst>
                <a:ext uri="{FF2B5EF4-FFF2-40B4-BE49-F238E27FC236}">
                  <a16:creationId xmlns:a16="http://schemas.microsoft.com/office/drawing/2014/main" id="{872862E8-60E5-4C2E-8861-C13C982E8F3C}"/>
                </a:ext>
              </a:extLst>
            </p:cNvPr>
            <p:cNvSpPr/>
            <p:nvPr/>
          </p:nvSpPr>
          <p:spPr bwMode="auto">
            <a:xfrm>
              <a:off x="5199103" y="4642366"/>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de-DE" dirty="0"/>
                <a:t>X</a:t>
              </a:r>
              <a:endParaRPr kumimoji="0" lang="de-DE" sz="1800" b="0" i="0" u="none" strike="noStrike" cap="none" normalizeH="0" baseline="0" dirty="0">
                <a:ln>
                  <a:noFill/>
                </a:ln>
                <a:solidFill>
                  <a:schemeClr val="tx1"/>
                </a:solidFill>
                <a:effectLst/>
                <a:latin typeface="Arial" charset="0"/>
              </a:endParaRPr>
            </a:p>
          </p:txBody>
        </p:sp>
        <p:sp>
          <p:nvSpPr>
            <p:cNvPr id="13" name="Textfeld 12">
              <a:extLst>
                <a:ext uri="{FF2B5EF4-FFF2-40B4-BE49-F238E27FC236}">
                  <a16:creationId xmlns:a16="http://schemas.microsoft.com/office/drawing/2014/main" id="{FD707AB8-07CC-407B-958A-A38BCCA17EA4}"/>
                </a:ext>
              </a:extLst>
            </p:cNvPr>
            <p:cNvSpPr txBox="1"/>
            <p:nvPr/>
          </p:nvSpPr>
          <p:spPr>
            <a:xfrm>
              <a:off x="7423356" y="4724400"/>
              <a:ext cx="731355" cy="369332"/>
            </a:xfrm>
            <a:prstGeom prst="rect">
              <a:avLst/>
            </a:prstGeom>
            <a:solidFill>
              <a:srgbClr val="92D050"/>
            </a:solidFill>
          </p:spPr>
          <p:style>
            <a:lnRef idx="2">
              <a:schemeClr val="dk1"/>
            </a:lnRef>
            <a:fillRef idx="1">
              <a:schemeClr val="lt1"/>
            </a:fillRef>
            <a:effectRef idx="0">
              <a:schemeClr val="dk1"/>
            </a:effectRef>
            <a:fontRef idx="minor">
              <a:schemeClr val="dk1"/>
            </a:fontRef>
          </p:style>
          <p:txBody>
            <a:bodyPr wrap="none" rtlCol="0">
              <a:spAutoFit/>
            </a:bodyPr>
            <a:lstStyle/>
            <a:p>
              <a:r>
                <a:rPr lang="de-DE" dirty="0"/>
                <a:t>FFT</a:t>
              </a:r>
              <a:r>
                <a:rPr lang="de-DE" baseline="30000" dirty="0"/>
                <a:t>-1</a:t>
              </a:r>
              <a:endParaRPr lang="de-DE" dirty="0"/>
            </a:p>
          </p:txBody>
        </p:sp>
        <p:sp>
          <p:nvSpPr>
            <p:cNvPr id="14" name="Textfeld 13">
              <a:extLst>
                <a:ext uri="{FF2B5EF4-FFF2-40B4-BE49-F238E27FC236}">
                  <a16:creationId xmlns:a16="http://schemas.microsoft.com/office/drawing/2014/main" id="{E3E6F3B3-371F-4473-B921-93EB8A71ED1F}"/>
                </a:ext>
              </a:extLst>
            </p:cNvPr>
            <p:cNvSpPr txBox="1"/>
            <p:nvPr/>
          </p:nvSpPr>
          <p:spPr>
            <a:xfrm>
              <a:off x="8727854" y="4724400"/>
              <a:ext cx="1326004" cy="369332"/>
            </a:xfrm>
            <a:prstGeom prst="rect">
              <a:avLst/>
            </a:prstGeom>
            <a:noFill/>
          </p:spPr>
          <p:txBody>
            <a:bodyPr wrap="none" rtlCol="0">
              <a:spAutoFit/>
            </a:bodyPr>
            <a:lstStyle/>
            <a:p>
              <a:r>
                <a:rPr lang="de-DE" dirty="0"/>
                <a:t>Output o[n]</a:t>
              </a:r>
            </a:p>
          </p:txBody>
        </p:sp>
        <p:sp>
          <p:nvSpPr>
            <p:cNvPr id="15" name="Textfeld 14">
              <a:extLst>
                <a:ext uri="{FF2B5EF4-FFF2-40B4-BE49-F238E27FC236}">
                  <a16:creationId xmlns:a16="http://schemas.microsoft.com/office/drawing/2014/main" id="{5EB3CDE5-B05A-449C-87EF-12D9E72CF439}"/>
                </a:ext>
              </a:extLst>
            </p:cNvPr>
            <p:cNvSpPr txBox="1"/>
            <p:nvPr/>
          </p:nvSpPr>
          <p:spPr>
            <a:xfrm>
              <a:off x="3123406" y="5257800"/>
              <a:ext cx="607860" cy="369332"/>
            </a:xfrm>
            <a:prstGeom prst="rect">
              <a:avLst/>
            </a:prstGeom>
            <a:solidFill>
              <a:srgbClr val="5BB9FF"/>
            </a:solidFill>
          </p:spPr>
          <p:txBody>
            <a:bodyPr wrap="none" rtlCol="0">
              <a:spAutoFit/>
            </a:bodyPr>
            <a:lstStyle/>
            <a:p>
              <a:r>
                <a:rPr lang="de-DE" dirty="0"/>
                <a:t>FFT</a:t>
              </a:r>
            </a:p>
          </p:txBody>
        </p:sp>
        <p:sp>
          <p:nvSpPr>
            <p:cNvPr id="16" name="Textfeld 15">
              <a:extLst>
                <a:ext uri="{FF2B5EF4-FFF2-40B4-BE49-F238E27FC236}">
                  <a16:creationId xmlns:a16="http://schemas.microsoft.com/office/drawing/2014/main" id="{3B0A1A42-9AE6-4FB8-B28E-EACC6D64BF2A}"/>
                </a:ext>
              </a:extLst>
            </p:cNvPr>
            <p:cNvSpPr txBox="1"/>
            <p:nvPr/>
          </p:nvSpPr>
          <p:spPr>
            <a:xfrm>
              <a:off x="4394029" y="5257800"/>
              <a:ext cx="569387" cy="369332"/>
            </a:xfrm>
            <a:prstGeom prst="rect">
              <a:avLst/>
            </a:prstGeom>
            <a:noFill/>
          </p:spPr>
          <p:txBody>
            <a:bodyPr wrap="none" rtlCol="0">
              <a:spAutoFit/>
            </a:bodyPr>
            <a:lstStyle/>
            <a:p>
              <a:r>
                <a:rPr lang="de-DE" dirty="0"/>
                <a:t>F[k]</a:t>
              </a:r>
            </a:p>
          </p:txBody>
        </p:sp>
        <p:sp>
          <p:nvSpPr>
            <p:cNvPr id="17" name="Textfeld 16">
              <a:extLst>
                <a:ext uri="{FF2B5EF4-FFF2-40B4-BE49-F238E27FC236}">
                  <a16:creationId xmlns:a16="http://schemas.microsoft.com/office/drawing/2014/main" id="{96913331-205D-4698-AAB8-EE95855ED513}"/>
                </a:ext>
              </a:extLst>
            </p:cNvPr>
            <p:cNvSpPr txBox="1"/>
            <p:nvPr/>
          </p:nvSpPr>
          <p:spPr>
            <a:xfrm>
              <a:off x="6095208" y="4724400"/>
              <a:ext cx="607859" cy="369332"/>
            </a:xfrm>
            <a:prstGeom prst="rect">
              <a:avLst/>
            </a:prstGeom>
            <a:noFill/>
          </p:spPr>
          <p:txBody>
            <a:bodyPr wrap="none" rtlCol="0">
              <a:spAutoFit/>
            </a:bodyPr>
            <a:lstStyle/>
            <a:p>
              <a:r>
                <a:rPr lang="de-DE" dirty="0"/>
                <a:t>O[k]</a:t>
              </a:r>
            </a:p>
          </p:txBody>
        </p:sp>
        <p:cxnSp>
          <p:nvCxnSpPr>
            <p:cNvPr id="18" name="Gerade Verbindung mit Pfeil 17">
              <a:extLst>
                <a:ext uri="{FF2B5EF4-FFF2-40B4-BE49-F238E27FC236}">
                  <a16:creationId xmlns:a16="http://schemas.microsoft.com/office/drawing/2014/main" id="{697C3F90-136D-46AA-9DDC-2F454C2971F3}"/>
                </a:ext>
              </a:extLst>
            </p:cNvPr>
            <p:cNvCxnSpPr>
              <a:stCxn id="8" idx="3"/>
              <a:endCxn id="10" idx="1"/>
            </p:cNvCxnSpPr>
            <p:nvPr/>
          </p:nvCxnSpPr>
          <p:spPr bwMode="auto">
            <a:xfrm flipV="1">
              <a:off x="2057970" y="4375275"/>
              <a:ext cx="1065436" cy="391"/>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Gerade Verbindung mit Pfeil 18">
              <a:extLst>
                <a:ext uri="{FF2B5EF4-FFF2-40B4-BE49-F238E27FC236}">
                  <a16:creationId xmlns:a16="http://schemas.microsoft.com/office/drawing/2014/main" id="{7DE67886-9EE6-44F8-92FB-B5A9CDD2B74C}"/>
                </a:ext>
              </a:extLst>
            </p:cNvPr>
            <p:cNvCxnSpPr>
              <a:stCxn id="9" idx="3"/>
              <a:endCxn id="15" idx="1"/>
            </p:cNvCxnSpPr>
            <p:nvPr/>
          </p:nvCxnSpPr>
          <p:spPr bwMode="auto">
            <a:xfrm>
              <a:off x="2442690" y="5442466"/>
              <a:ext cx="680716"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Gerade Verbindung mit Pfeil 19">
              <a:extLst>
                <a:ext uri="{FF2B5EF4-FFF2-40B4-BE49-F238E27FC236}">
                  <a16:creationId xmlns:a16="http://schemas.microsoft.com/office/drawing/2014/main" id="{67D19F22-2991-4671-A943-EFAAD8D8BCDC}"/>
                </a:ext>
              </a:extLst>
            </p:cNvPr>
            <p:cNvCxnSpPr>
              <a:stCxn id="10" idx="3"/>
              <a:endCxn id="11" idx="1"/>
            </p:cNvCxnSpPr>
            <p:nvPr/>
          </p:nvCxnSpPr>
          <p:spPr bwMode="auto">
            <a:xfrm>
              <a:off x="3731266" y="4375275"/>
              <a:ext cx="701235"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Gerade Verbindung mit Pfeil 20">
              <a:extLst>
                <a:ext uri="{FF2B5EF4-FFF2-40B4-BE49-F238E27FC236}">
                  <a16:creationId xmlns:a16="http://schemas.microsoft.com/office/drawing/2014/main" id="{66223FF2-C8B9-413D-905A-C753511DE73F}"/>
                </a:ext>
              </a:extLst>
            </p:cNvPr>
            <p:cNvCxnSpPr>
              <a:stCxn id="15" idx="3"/>
              <a:endCxn id="16" idx="1"/>
            </p:cNvCxnSpPr>
            <p:nvPr/>
          </p:nvCxnSpPr>
          <p:spPr bwMode="auto">
            <a:xfrm>
              <a:off x="3731266" y="5442466"/>
              <a:ext cx="662763"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Gerade Verbindung mit Pfeil 21">
              <a:extLst>
                <a:ext uri="{FF2B5EF4-FFF2-40B4-BE49-F238E27FC236}">
                  <a16:creationId xmlns:a16="http://schemas.microsoft.com/office/drawing/2014/main" id="{F3244CF8-CE13-4E3B-B013-1F4181A129FE}"/>
                </a:ext>
              </a:extLst>
            </p:cNvPr>
            <p:cNvCxnSpPr>
              <a:stCxn id="12" idx="6"/>
              <a:endCxn id="17" idx="1"/>
            </p:cNvCxnSpPr>
            <p:nvPr/>
          </p:nvCxnSpPr>
          <p:spPr bwMode="auto">
            <a:xfrm>
              <a:off x="5732503" y="4909066"/>
              <a:ext cx="362705"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Gerade Verbindung mit Pfeil 22">
              <a:extLst>
                <a:ext uri="{FF2B5EF4-FFF2-40B4-BE49-F238E27FC236}">
                  <a16:creationId xmlns:a16="http://schemas.microsoft.com/office/drawing/2014/main" id="{43989795-3A2A-404C-B2AC-548982867388}"/>
                </a:ext>
              </a:extLst>
            </p:cNvPr>
            <p:cNvCxnSpPr>
              <a:stCxn id="17" idx="3"/>
              <a:endCxn id="13" idx="1"/>
            </p:cNvCxnSpPr>
            <p:nvPr/>
          </p:nvCxnSpPr>
          <p:spPr bwMode="auto">
            <a:xfrm>
              <a:off x="6703067" y="4909066"/>
              <a:ext cx="720289"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Gerade Verbindung mit Pfeil 23">
              <a:extLst>
                <a:ext uri="{FF2B5EF4-FFF2-40B4-BE49-F238E27FC236}">
                  <a16:creationId xmlns:a16="http://schemas.microsoft.com/office/drawing/2014/main" id="{61F60971-6F49-4EA9-A224-7EEBD15E50B2}"/>
                </a:ext>
              </a:extLst>
            </p:cNvPr>
            <p:cNvCxnSpPr>
              <a:stCxn id="13" idx="3"/>
              <a:endCxn id="14" idx="1"/>
            </p:cNvCxnSpPr>
            <p:nvPr/>
          </p:nvCxnSpPr>
          <p:spPr bwMode="auto">
            <a:xfrm>
              <a:off x="8154711" y="4909066"/>
              <a:ext cx="573143"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Verbinder: gewinkelt 24">
              <a:extLst>
                <a:ext uri="{FF2B5EF4-FFF2-40B4-BE49-F238E27FC236}">
                  <a16:creationId xmlns:a16="http://schemas.microsoft.com/office/drawing/2014/main" id="{AB9333B3-1133-4E8A-B6CA-1E61512B3FA8}"/>
                </a:ext>
              </a:extLst>
            </p:cNvPr>
            <p:cNvCxnSpPr>
              <a:stCxn id="11" idx="3"/>
              <a:endCxn id="12" idx="0"/>
            </p:cNvCxnSpPr>
            <p:nvPr/>
          </p:nvCxnSpPr>
          <p:spPr bwMode="auto">
            <a:xfrm>
              <a:off x="4924945" y="4375275"/>
              <a:ext cx="540858" cy="267091"/>
            </a:xfrm>
            <a:prstGeom prst="bentConnector2">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Verbinder: gewinkelt 25">
              <a:extLst>
                <a:ext uri="{FF2B5EF4-FFF2-40B4-BE49-F238E27FC236}">
                  <a16:creationId xmlns:a16="http://schemas.microsoft.com/office/drawing/2014/main" id="{9B63A983-522E-4B48-BC76-D1944F1C9171}"/>
                </a:ext>
              </a:extLst>
            </p:cNvPr>
            <p:cNvCxnSpPr>
              <a:stCxn id="16" idx="3"/>
              <a:endCxn id="12" idx="4"/>
            </p:cNvCxnSpPr>
            <p:nvPr/>
          </p:nvCxnSpPr>
          <p:spPr bwMode="auto">
            <a:xfrm flipV="1">
              <a:off x="4963416" y="5175766"/>
              <a:ext cx="502387" cy="266700"/>
            </a:xfrm>
            <a:prstGeom prst="bentConnector2">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74324935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0D07F2-4E35-48E2-8F64-4AFAE6B22CC2}"/>
              </a:ext>
            </a:extLst>
          </p:cNvPr>
          <p:cNvSpPr>
            <a:spLocks noGrp="1"/>
          </p:cNvSpPr>
          <p:nvPr>
            <p:ph type="title"/>
          </p:nvPr>
        </p:nvSpPr>
        <p:spPr/>
        <p:txBody>
          <a:bodyPr/>
          <a:lstStyle/>
          <a:p>
            <a:r>
              <a:rPr lang="de-DE" dirty="0" err="1"/>
              <a:t>Selective</a:t>
            </a:r>
            <a:r>
              <a:rPr lang="de-DE" dirty="0"/>
              <a:t> </a:t>
            </a:r>
            <a:r>
              <a:rPr lang="de-DE" dirty="0" err="1"/>
              <a:t>attention</a:t>
            </a:r>
            <a:r>
              <a:rPr lang="de-DE" dirty="0"/>
              <a:t> network</a:t>
            </a:r>
          </a:p>
        </p:txBody>
      </p:sp>
      <p:sp>
        <p:nvSpPr>
          <p:cNvPr id="5" name="Foliennummernplatzhalter 4">
            <a:extLst>
              <a:ext uri="{FF2B5EF4-FFF2-40B4-BE49-F238E27FC236}">
                <a16:creationId xmlns:a16="http://schemas.microsoft.com/office/drawing/2014/main" id="{FC1CB4ED-5191-4C5F-B909-4EE76D6358D2}"/>
              </a:ext>
            </a:extLst>
          </p:cNvPr>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23</a:t>
            </a:fld>
            <a:endParaRPr lang="de-DE" dirty="0">
              <a:solidFill>
                <a:srgbClr val="000000"/>
              </a:solidFill>
              <a:latin typeface="Arial" charset="0"/>
            </a:endParaRPr>
          </a:p>
        </p:txBody>
      </p:sp>
      <p:sp>
        <p:nvSpPr>
          <p:cNvPr id="7" name="Textfeld 6">
            <a:extLst>
              <a:ext uri="{FF2B5EF4-FFF2-40B4-BE49-F238E27FC236}">
                <a16:creationId xmlns:a16="http://schemas.microsoft.com/office/drawing/2014/main" id="{61A49C3B-E0E1-4085-8A72-FD3F722CFAC8}"/>
              </a:ext>
            </a:extLst>
          </p:cNvPr>
          <p:cNvSpPr txBox="1"/>
          <p:nvPr/>
        </p:nvSpPr>
        <p:spPr>
          <a:xfrm>
            <a:off x="381000" y="1524001"/>
            <a:ext cx="4670394" cy="1615827"/>
          </a:xfrm>
          <a:prstGeom prst="rect">
            <a:avLst/>
          </a:prstGeom>
          <a:noFill/>
        </p:spPr>
        <p:txBody>
          <a:bodyPr wrap="square" rtlCol="0">
            <a:spAutoFit/>
          </a:bodyPr>
          <a:lstStyle/>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t>„Divide et </a:t>
            </a:r>
            <a:r>
              <a:rPr lang="en-US" dirty="0" err="1"/>
              <a:t>impera</a:t>
            </a:r>
            <a:r>
              <a:rPr lang="en-US" dirty="0"/>
              <a:t>“ - divide and conquer</a:t>
            </a:r>
          </a:p>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Two algorithm:</a:t>
            </a:r>
          </a:p>
          <a:p>
            <a:pPr marL="914400" lvl="1"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The first select the area of interest</a:t>
            </a:r>
          </a:p>
          <a:p>
            <a:pPr marL="914400" lvl="1"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The other is the neural network</a:t>
            </a:r>
          </a:p>
        </p:txBody>
      </p:sp>
      <p:pic>
        <p:nvPicPr>
          <p:cNvPr id="2050" name="Picture 2" descr="Selective attention Xailient">
            <a:extLst>
              <a:ext uri="{FF2B5EF4-FFF2-40B4-BE49-F238E27FC236}">
                <a16:creationId xmlns:a16="http://schemas.microsoft.com/office/drawing/2014/main" id="{45C2BEFD-D699-486D-A578-02DDB8B7FD7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34061" y="1252491"/>
            <a:ext cx="10287000"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68944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0D07F2-4E35-48E2-8F64-4AFAE6B22CC2}"/>
              </a:ext>
            </a:extLst>
          </p:cNvPr>
          <p:cNvSpPr>
            <a:spLocks noGrp="1"/>
          </p:cNvSpPr>
          <p:nvPr>
            <p:ph type="title"/>
          </p:nvPr>
        </p:nvSpPr>
        <p:spPr/>
        <p:txBody>
          <a:bodyPr/>
          <a:lstStyle/>
          <a:p>
            <a:r>
              <a:rPr lang="de-DE" dirty="0"/>
              <a:t>Summary</a:t>
            </a:r>
          </a:p>
        </p:txBody>
      </p:sp>
      <p:sp>
        <p:nvSpPr>
          <p:cNvPr id="5" name="Foliennummernplatzhalter 4">
            <a:extLst>
              <a:ext uri="{FF2B5EF4-FFF2-40B4-BE49-F238E27FC236}">
                <a16:creationId xmlns:a16="http://schemas.microsoft.com/office/drawing/2014/main" id="{FC1CB4ED-5191-4C5F-B909-4EE76D6358D2}"/>
              </a:ext>
            </a:extLst>
          </p:cNvPr>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24</a:t>
            </a:fld>
            <a:endParaRPr lang="de-DE" dirty="0">
              <a:solidFill>
                <a:srgbClr val="000000"/>
              </a:solidFill>
              <a:latin typeface="Arial" charset="0"/>
            </a:endParaRPr>
          </a:p>
        </p:txBody>
      </p:sp>
      <p:sp>
        <p:nvSpPr>
          <p:cNvPr id="7" name="Textfeld 6">
            <a:extLst>
              <a:ext uri="{FF2B5EF4-FFF2-40B4-BE49-F238E27FC236}">
                <a16:creationId xmlns:a16="http://schemas.microsoft.com/office/drawing/2014/main" id="{61A49C3B-E0E1-4085-8A72-FD3F722CFAC8}"/>
              </a:ext>
            </a:extLst>
          </p:cNvPr>
          <p:cNvSpPr txBox="1"/>
          <p:nvPr/>
        </p:nvSpPr>
        <p:spPr>
          <a:xfrm>
            <a:off x="381000" y="1524000"/>
            <a:ext cx="10363200" cy="4939814"/>
          </a:xfrm>
          <a:prstGeom prst="rect">
            <a:avLst/>
          </a:prstGeom>
          <a:noFill/>
        </p:spPr>
        <p:txBody>
          <a:bodyPr wrap="square" rtlCol="0">
            <a:spAutoFit/>
          </a:bodyPr>
          <a:lstStyle/>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We learned three compression methods</a:t>
            </a:r>
          </a:p>
          <a:p>
            <a:pPr marL="910913" lvl="1"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Quantization</a:t>
            </a:r>
          </a:p>
          <a:p>
            <a:pPr marL="1368113" lvl="2"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Huffman coding</a:t>
            </a:r>
          </a:p>
          <a:p>
            <a:pPr marL="910913" lvl="1"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Knowledge distillation </a:t>
            </a:r>
          </a:p>
          <a:p>
            <a:pPr marL="910913" lvl="1"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Pruning</a:t>
            </a:r>
          </a:p>
          <a:p>
            <a:pPr marL="910913" lvl="1" indent="-457200" eaLnBrk="0" fontAlgn="base" hangingPunct="0">
              <a:spcBef>
                <a:spcPct val="50000"/>
              </a:spcBef>
              <a:spcAft>
                <a:spcPct val="0"/>
              </a:spcAft>
              <a:buClr>
                <a:srgbClr val="9F2914"/>
              </a:buClr>
              <a:buFont typeface="Wingdings" panose="05000000000000000000" pitchFamily="2" charset="2"/>
              <a:buChar char="§"/>
            </a:pPr>
            <a:r>
              <a:rPr lang="en-US" dirty="0"/>
              <a:t>Low-rank factorization</a:t>
            </a:r>
          </a:p>
          <a:p>
            <a:pPr marL="910913" lvl="1" indent="-457200" eaLnBrk="0" fontAlgn="base" hangingPunct="0">
              <a:spcBef>
                <a:spcPct val="50000"/>
              </a:spcBef>
              <a:spcAft>
                <a:spcPct val="0"/>
              </a:spcAft>
              <a:buClr>
                <a:srgbClr val="9F2914"/>
              </a:buClr>
              <a:buFont typeface="Wingdings" panose="05000000000000000000" pitchFamily="2" charset="2"/>
              <a:buChar char="§"/>
            </a:pPr>
            <a:r>
              <a:rPr lang="en-US" dirty="0"/>
              <a:t>Fast-Conv</a:t>
            </a:r>
          </a:p>
          <a:p>
            <a:pPr marL="910913" lvl="1" indent="-457200" eaLnBrk="0" fontAlgn="base" hangingPunct="0">
              <a:spcBef>
                <a:spcPct val="50000"/>
              </a:spcBef>
              <a:spcAft>
                <a:spcPct val="0"/>
              </a:spcAft>
              <a:buClr>
                <a:srgbClr val="9F2914"/>
              </a:buClr>
              <a:buFont typeface="Wingdings" panose="05000000000000000000" pitchFamily="2" charset="2"/>
              <a:buChar char="§"/>
            </a:pPr>
            <a:r>
              <a:rPr lang="de-DE" dirty="0" err="1"/>
              <a:t>Selective</a:t>
            </a:r>
            <a:r>
              <a:rPr lang="de-DE" dirty="0"/>
              <a:t> </a:t>
            </a:r>
            <a:r>
              <a:rPr lang="de-DE" dirty="0" err="1"/>
              <a:t>attention</a:t>
            </a:r>
            <a:r>
              <a:rPr lang="de-DE"/>
              <a:t> network</a:t>
            </a:r>
            <a:endParaRPr lang="en-US" dirty="0"/>
          </a:p>
          <a:p>
            <a:pPr marL="910913" lvl="1" indent="-457200" eaLnBrk="0" fontAlgn="base" hangingPunct="0">
              <a:spcBef>
                <a:spcPct val="50000"/>
              </a:spcBef>
              <a:spcAft>
                <a:spcPct val="0"/>
              </a:spcAft>
              <a:buClr>
                <a:srgbClr val="9F2914"/>
              </a:buClr>
              <a:buFont typeface="Wingdings" panose="05000000000000000000" pitchFamily="2" charset="2"/>
              <a:buChar char="§"/>
            </a:pPr>
            <a:endParaRPr lang="en-US" dirty="0">
              <a:solidFill>
                <a:srgbClr val="000000"/>
              </a:solidFill>
              <a:latin typeface="Arial" charset="0"/>
            </a:endParaRPr>
          </a:p>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Network compression work</a:t>
            </a:r>
          </a:p>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We can compress the model up to 20x of the size</a:t>
            </a:r>
          </a:p>
          <a:p>
            <a:pPr marL="457200" indent="-457200" eaLnBrk="0" fontAlgn="base" hangingPunct="0">
              <a:spcBef>
                <a:spcPct val="50000"/>
              </a:spcBef>
              <a:spcAft>
                <a:spcPct val="0"/>
              </a:spcAft>
              <a:buClr>
                <a:srgbClr val="9F2914"/>
              </a:buClr>
              <a:buFont typeface="Wingdings" panose="05000000000000000000" pitchFamily="2" charset="2"/>
              <a:buChar char="§"/>
            </a:pPr>
            <a:endParaRPr lang="en-US" dirty="0">
              <a:solidFill>
                <a:srgbClr val="000000"/>
              </a:solidFill>
              <a:latin typeface="Arial" charset="0"/>
            </a:endParaRPr>
          </a:p>
        </p:txBody>
      </p:sp>
    </p:spTree>
    <p:extLst>
      <p:ext uri="{BB962C8B-B14F-4D97-AF65-F5344CB8AC3E}">
        <p14:creationId xmlns:p14="http://schemas.microsoft.com/office/powerpoint/2010/main" val="28517771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What</a:t>
            </a:r>
            <a:r>
              <a:rPr lang="de-DE" dirty="0"/>
              <a:t> </a:t>
            </a:r>
            <a:r>
              <a:rPr lang="de-DE" dirty="0" err="1"/>
              <a:t>is</a:t>
            </a:r>
            <a:r>
              <a:rPr lang="de-DE" dirty="0"/>
              <a:t> </a:t>
            </a:r>
            <a:r>
              <a:rPr lang="de-DE" dirty="0" err="1"/>
              <a:t>tinyML</a:t>
            </a:r>
            <a:r>
              <a:rPr lang="de-DE" dirty="0"/>
              <a:t>(Edge AI) and </a:t>
            </a:r>
            <a:r>
              <a:rPr lang="de-DE" dirty="0" err="1"/>
              <a:t>why</a:t>
            </a:r>
            <a:r>
              <a:rPr lang="de-DE" dirty="0"/>
              <a:t> do I </a:t>
            </a:r>
            <a:r>
              <a:rPr lang="de-DE" dirty="0" err="1"/>
              <a:t>need</a:t>
            </a:r>
            <a:r>
              <a:rPr lang="de-DE" dirty="0"/>
              <a:t> </a:t>
            </a:r>
            <a:r>
              <a:rPr lang="de-DE" dirty="0" err="1"/>
              <a:t>this</a:t>
            </a:r>
            <a:r>
              <a:rPr lang="de-DE" dirty="0"/>
              <a:t>?</a:t>
            </a:r>
          </a:p>
        </p:txBody>
      </p:sp>
      <p:sp>
        <p:nvSpPr>
          <p:cNvPr id="3" name="Inhaltsplatzhalter 2"/>
          <p:cNvSpPr>
            <a:spLocks noGrp="1"/>
          </p:cNvSpPr>
          <p:nvPr>
            <p:ph idx="1"/>
          </p:nvPr>
        </p:nvSpPr>
        <p:spPr>
          <a:xfrm>
            <a:off x="4881722" y="4208915"/>
            <a:ext cx="1831154" cy="498242"/>
          </a:xfrm>
        </p:spPr>
        <p:txBody>
          <a:bodyPr/>
          <a:lstStyle/>
          <a:p>
            <a:pPr marL="0" indent="0" algn="ctr">
              <a:buNone/>
            </a:pPr>
            <a:r>
              <a:rPr lang="de-DE" dirty="0"/>
              <a:t>Benefits:</a:t>
            </a:r>
          </a:p>
        </p:txBody>
      </p:sp>
      <p:grpSp>
        <p:nvGrpSpPr>
          <p:cNvPr id="5" name="Gruppieren 4"/>
          <p:cNvGrpSpPr/>
          <p:nvPr/>
        </p:nvGrpSpPr>
        <p:grpSpPr>
          <a:xfrm>
            <a:off x="1794765" y="1263600"/>
            <a:ext cx="2466348" cy="3017306"/>
            <a:chOff x="1571026" y="1593157"/>
            <a:chExt cx="2466669" cy="3017699"/>
          </a:xfrm>
        </p:grpSpPr>
        <p:grpSp>
          <p:nvGrpSpPr>
            <p:cNvPr id="6" name="Gruppieren 5"/>
            <p:cNvGrpSpPr/>
            <p:nvPr/>
          </p:nvGrpSpPr>
          <p:grpSpPr>
            <a:xfrm>
              <a:off x="1643026" y="2298195"/>
              <a:ext cx="2288862" cy="2282683"/>
              <a:chOff x="2700301" y="3305519"/>
              <a:chExt cx="2288862" cy="2282683"/>
            </a:xfrm>
          </p:grpSpPr>
          <p:pic>
            <p:nvPicPr>
              <p:cNvPr id="16" name="Grafik 15"/>
              <p:cNvPicPr>
                <a:picLocks noChangeAspect="1"/>
              </p:cNvPicPr>
              <p:nvPr/>
            </p:nvPicPr>
            <p:blipFill>
              <a:blip r:embed="rId2"/>
              <a:stretch>
                <a:fillRect/>
              </a:stretch>
            </p:blipFill>
            <p:spPr>
              <a:xfrm>
                <a:off x="3353726" y="4095512"/>
                <a:ext cx="982012" cy="893199"/>
              </a:xfrm>
              <a:prstGeom prst="rect">
                <a:avLst/>
              </a:prstGeom>
            </p:spPr>
          </p:pic>
          <p:grpSp>
            <p:nvGrpSpPr>
              <p:cNvPr id="17" name="Gruppieren 16"/>
              <p:cNvGrpSpPr/>
              <p:nvPr/>
            </p:nvGrpSpPr>
            <p:grpSpPr>
              <a:xfrm>
                <a:off x="2700301" y="3305519"/>
                <a:ext cx="2288862" cy="2282683"/>
                <a:chOff x="1275328" y="2835346"/>
                <a:chExt cx="2288862" cy="2282683"/>
              </a:xfrm>
            </p:grpSpPr>
            <p:grpSp>
              <p:nvGrpSpPr>
                <p:cNvPr id="18" name="Gruppieren 17"/>
                <p:cNvGrpSpPr/>
                <p:nvPr/>
              </p:nvGrpSpPr>
              <p:grpSpPr>
                <a:xfrm rot="18898159">
                  <a:off x="1289775" y="2851875"/>
                  <a:ext cx="2282683" cy="2249625"/>
                  <a:chOff x="1289775" y="2851875"/>
                  <a:chExt cx="2282683" cy="2249625"/>
                </a:xfrm>
              </p:grpSpPr>
              <p:sp>
                <p:nvSpPr>
                  <p:cNvPr id="23" name="Ellipse 22"/>
                  <p:cNvSpPr/>
                  <p:nvPr/>
                </p:nvSpPr>
                <p:spPr bwMode="auto">
                  <a:xfrm>
                    <a:off x="2009775" y="3571875"/>
                    <a:ext cx="842684" cy="809625"/>
                  </a:xfrm>
                  <a:prstGeom prst="ellipse">
                    <a:avLst/>
                  </a:prstGeom>
                  <a:noFill/>
                  <a:ln>
                    <a:noFill/>
                  </a:ln>
                </p:spPr>
                <p:style>
                  <a:lnRef idx="0">
                    <a:scrgbClr r="0" g="0" b="0"/>
                  </a:lnRef>
                  <a:fillRef idx="0">
                    <a:scrgbClr r="0" g="0" b="0"/>
                  </a:fillRef>
                  <a:effectRef idx="0">
                    <a:scrgbClr r="0" g="0" b="0"/>
                  </a:effectRef>
                  <a:fontRef idx="minor">
                    <a:schemeClr val="dk1"/>
                  </a:fontRef>
                </p:style>
                <p:txBody>
                  <a:bodyPr vert="horz" wrap="square" lIns="91428" tIns="45714" rIns="91428" bIns="45714" numCol="1" rtlCol="0" anchor="t" anchorCtr="0" compatLnSpc="1">
                    <a:prstTxWarp prst="textNoShape">
                      <a:avLst/>
                    </a:prstTxWarp>
                    <a:noAutofit/>
                  </a:bodyPr>
                  <a:lstStyle/>
                  <a:p>
                    <a:pPr algn="ctr" defTabSz="914309" eaLnBrk="0" fontAlgn="base" hangingPunct="0">
                      <a:spcBef>
                        <a:spcPct val="50000"/>
                      </a:spcBef>
                      <a:spcAft>
                        <a:spcPct val="0"/>
                      </a:spcAft>
                    </a:pPr>
                    <a:endParaRPr lang="de-DE">
                      <a:solidFill>
                        <a:srgbClr val="000000"/>
                      </a:solidFill>
                      <a:latin typeface="Arial" charset="0"/>
                    </a:endParaRPr>
                  </a:p>
                </p:txBody>
              </p:sp>
              <p:cxnSp>
                <p:nvCxnSpPr>
                  <p:cNvPr id="24" name="Gerader Verbinder 23"/>
                  <p:cNvCxnSpPr/>
                  <p:nvPr/>
                </p:nvCxnSpPr>
                <p:spPr bwMode="auto">
                  <a:xfrm flipV="1">
                    <a:off x="2431117" y="2851875"/>
                    <a:ext cx="0" cy="72000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Gerader Verbinder 24"/>
                  <p:cNvCxnSpPr/>
                  <p:nvPr/>
                </p:nvCxnSpPr>
                <p:spPr bwMode="auto">
                  <a:xfrm>
                    <a:off x="2852458" y="3976687"/>
                    <a:ext cx="720000"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Gerader Verbinder 25"/>
                  <p:cNvCxnSpPr/>
                  <p:nvPr/>
                </p:nvCxnSpPr>
                <p:spPr bwMode="auto">
                  <a:xfrm>
                    <a:off x="1289775" y="3981449"/>
                    <a:ext cx="720000"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Gerader Verbinder 26"/>
                  <p:cNvCxnSpPr/>
                  <p:nvPr/>
                </p:nvCxnSpPr>
                <p:spPr bwMode="auto">
                  <a:xfrm flipV="1">
                    <a:off x="2431117" y="4381500"/>
                    <a:ext cx="0" cy="72000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9" name="Gerader Verbinder 18"/>
                <p:cNvCxnSpPr/>
                <p:nvPr/>
              </p:nvCxnSpPr>
              <p:spPr bwMode="auto">
                <a:xfrm flipV="1">
                  <a:off x="2431117" y="2847704"/>
                  <a:ext cx="0" cy="72000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Gerader Verbinder 19"/>
                <p:cNvCxnSpPr>
                  <a:endCxn id="23" idx="3"/>
                </p:cNvCxnSpPr>
                <p:nvPr/>
              </p:nvCxnSpPr>
              <p:spPr bwMode="auto">
                <a:xfrm flipH="1" flipV="1">
                  <a:off x="2423072" y="4389769"/>
                  <a:ext cx="0" cy="72000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Gerader Verbinder 20"/>
                <p:cNvCxnSpPr>
                  <a:endCxn id="23" idx="5"/>
                </p:cNvCxnSpPr>
                <p:nvPr/>
              </p:nvCxnSpPr>
              <p:spPr bwMode="auto">
                <a:xfrm flipH="1" flipV="1">
                  <a:off x="2844190" y="3968201"/>
                  <a:ext cx="720000"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Gerader Verbinder 21"/>
                <p:cNvCxnSpPr>
                  <a:endCxn id="23" idx="1"/>
                </p:cNvCxnSpPr>
                <p:nvPr/>
              </p:nvCxnSpPr>
              <p:spPr bwMode="auto">
                <a:xfrm>
                  <a:off x="1275328" y="3968201"/>
                  <a:ext cx="742716"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7" name="Textfeld 6"/>
            <p:cNvSpPr txBox="1"/>
            <p:nvPr/>
          </p:nvSpPr>
          <p:spPr>
            <a:xfrm>
              <a:off x="2270433" y="1593157"/>
              <a:ext cx="1336391" cy="430887"/>
            </a:xfrm>
            <a:prstGeom prst="rect">
              <a:avLst/>
            </a:prstGeom>
            <a:noFill/>
          </p:spPr>
          <p:txBody>
            <a:bodyPr wrap="none" rtlCol="0">
              <a:spAutoFit/>
            </a:bodyPr>
            <a:lstStyle/>
            <a:p>
              <a:pPr algn="ctr" eaLnBrk="0" fontAlgn="base" hangingPunct="0">
                <a:spcBef>
                  <a:spcPct val="50000"/>
                </a:spcBef>
                <a:spcAft>
                  <a:spcPct val="0"/>
                </a:spcAft>
              </a:pPr>
              <a:r>
                <a:rPr lang="de-DE" sz="2200" b="1" dirty="0">
                  <a:solidFill>
                    <a:srgbClr val="000000"/>
                  </a:solidFill>
                  <a:latin typeface="Arial" charset="0"/>
                </a:rPr>
                <a:t>Cloud AI</a:t>
              </a:r>
            </a:p>
          </p:txBody>
        </p:sp>
        <p:sp>
          <p:nvSpPr>
            <p:cNvPr id="8" name="Ellipse 7"/>
            <p:cNvSpPr/>
            <p:nvPr/>
          </p:nvSpPr>
          <p:spPr bwMode="auto">
            <a:xfrm>
              <a:off x="1923564" y="2533929"/>
              <a:ext cx="144000" cy="144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8" tIns="45714" rIns="91428" bIns="45714" numCol="1" rtlCol="0" anchor="t" anchorCtr="0" compatLnSpc="1">
              <a:prstTxWarp prst="textNoShape">
                <a:avLst/>
              </a:prstTxWarp>
              <a:noAutofit/>
            </a:bodyPr>
            <a:lstStyle/>
            <a:p>
              <a:pPr algn="ctr" defTabSz="914309" eaLnBrk="0" fontAlgn="base" hangingPunct="0">
                <a:spcBef>
                  <a:spcPct val="50000"/>
                </a:spcBef>
                <a:spcAft>
                  <a:spcPct val="0"/>
                </a:spcAft>
              </a:pPr>
              <a:endParaRPr lang="de-DE">
                <a:solidFill>
                  <a:srgbClr val="000000"/>
                </a:solidFill>
                <a:latin typeface="Arial" charset="0"/>
              </a:endParaRPr>
            </a:p>
          </p:txBody>
        </p:sp>
        <p:sp>
          <p:nvSpPr>
            <p:cNvPr id="9" name="Ellipse 8"/>
            <p:cNvSpPr/>
            <p:nvPr/>
          </p:nvSpPr>
          <p:spPr bwMode="auto">
            <a:xfrm>
              <a:off x="2715457" y="2196217"/>
              <a:ext cx="144000" cy="144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8" tIns="45714" rIns="91428" bIns="45714" numCol="1" rtlCol="0" anchor="t" anchorCtr="0" compatLnSpc="1">
              <a:prstTxWarp prst="textNoShape">
                <a:avLst/>
              </a:prstTxWarp>
              <a:noAutofit/>
            </a:bodyPr>
            <a:lstStyle/>
            <a:p>
              <a:pPr algn="ctr" defTabSz="914309" eaLnBrk="0" fontAlgn="base" hangingPunct="0">
                <a:spcBef>
                  <a:spcPct val="50000"/>
                </a:spcBef>
                <a:spcAft>
                  <a:spcPct val="0"/>
                </a:spcAft>
              </a:pPr>
              <a:endParaRPr lang="de-DE">
                <a:solidFill>
                  <a:srgbClr val="000000"/>
                </a:solidFill>
                <a:latin typeface="Arial" charset="0"/>
              </a:endParaRPr>
            </a:p>
          </p:txBody>
        </p:sp>
        <p:sp>
          <p:nvSpPr>
            <p:cNvPr id="10" name="Ellipse 9"/>
            <p:cNvSpPr/>
            <p:nvPr/>
          </p:nvSpPr>
          <p:spPr bwMode="auto">
            <a:xfrm>
              <a:off x="3522603" y="2533929"/>
              <a:ext cx="144000" cy="144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8" tIns="45714" rIns="91428" bIns="45714" numCol="1" rtlCol="0" anchor="t" anchorCtr="0" compatLnSpc="1">
              <a:prstTxWarp prst="textNoShape">
                <a:avLst/>
              </a:prstTxWarp>
              <a:noAutofit/>
            </a:bodyPr>
            <a:lstStyle/>
            <a:p>
              <a:pPr algn="ctr" defTabSz="914309" eaLnBrk="0" fontAlgn="base" hangingPunct="0">
                <a:spcBef>
                  <a:spcPct val="50000"/>
                </a:spcBef>
                <a:spcAft>
                  <a:spcPct val="0"/>
                </a:spcAft>
              </a:pPr>
              <a:endParaRPr lang="de-DE">
                <a:solidFill>
                  <a:srgbClr val="000000"/>
                </a:solidFill>
                <a:latin typeface="Arial" charset="0"/>
              </a:endParaRPr>
            </a:p>
          </p:txBody>
        </p:sp>
        <p:sp>
          <p:nvSpPr>
            <p:cNvPr id="11" name="Ellipse 10"/>
            <p:cNvSpPr/>
            <p:nvPr/>
          </p:nvSpPr>
          <p:spPr bwMode="auto">
            <a:xfrm>
              <a:off x="1923564" y="4169358"/>
              <a:ext cx="144000" cy="144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8" tIns="45714" rIns="91428" bIns="45714" numCol="1" rtlCol="0" anchor="t" anchorCtr="0" compatLnSpc="1">
              <a:prstTxWarp prst="textNoShape">
                <a:avLst/>
              </a:prstTxWarp>
              <a:noAutofit/>
            </a:bodyPr>
            <a:lstStyle/>
            <a:p>
              <a:pPr algn="ctr" defTabSz="914309" eaLnBrk="0" fontAlgn="base" hangingPunct="0">
                <a:spcBef>
                  <a:spcPct val="50000"/>
                </a:spcBef>
                <a:spcAft>
                  <a:spcPct val="0"/>
                </a:spcAft>
              </a:pPr>
              <a:endParaRPr lang="de-DE">
                <a:solidFill>
                  <a:srgbClr val="000000"/>
                </a:solidFill>
                <a:latin typeface="Arial" charset="0"/>
              </a:endParaRPr>
            </a:p>
          </p:txBody>
        </p:sp>
        <p:sp>
          <p:nvSpPr>
            <p:cNvPr id="12" name="Ellipse 11"/>
            <p:cNvSpPr/>
            <p:nvPr/>
          </p:nvSpPr>
          <p:spPr bwMode="auto">
            <a:xfrm>
              <a:off x="3522603" y="4170585"/>
              <a:ext cx="144000" cy="144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8" tIns="45714" rIns="91428" bIns="45714" numCol="1" rtlCol="0" anchor="t" anchorCtr="0" compatLnSpc="1">
              <a:prstTxWarp prst="textNoShape">
                <a:avLst/>
              </a:prstTxWarp>
              <a:noAutofit/>
            </a:bodyPr>
            <a:lstStyle/>
            <a:p>
              <a:pPr algn="ctr" defTabSz="914309" eaLnBrk="0" fontAlgn="base" hangingPunct="0">
                <a:spcBef>
                  <a:spcPct val="50000"/>
                </a:spcBef>
                <a:spcAft>
                  <a:spcPct val="0"/>
                </a:spcAft>
              </a:pPr>
              <a:endParaRPr lang="de-DE">
                <a:solidFill>
                  <a:srgbClr val="000000"/>
                </a:solidFill>
                <a:latin typeface="Arial" charset="0"/>
              </a:endParaRPr>
            </a:p>
          </p:txBody>
        </p:sp>
        <p:sp>
          <p:nvSpPr>
            <p:cNvPr id="13" name="Ellipse 12"/>
            <p:cNvSpPr/>
            <p:nvPr/>
          </p:nvSpPr>
          <p:spPr bwMode="auto">
            <a:xfrm>
              <a:off x="3893695" y="3356353"/>
              <a:ext cx="144000" cy="144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8" tIns="45714" rIns="91428" bIns="45714" numCol="1" rtlCol="0" anchor="t" anchorCtr="0" compatLnSpc="1">
              <a:prstTxWarp prst="textNoShape">
                <a:avLst/>
              </a:prstTxWarp>
              <a:noAutofit/>
            </a:bodyPr>
            <a:lstStyle/>
            <a:p>
              <a:pPr algn="ctr" defTabSz="914309" eaLnBrk="0" fontAlgn="base" hangingPunct="0">
                <a:spcBef>
                  <a:spcPct val="50000"/>
                </a:spcBef>
                <a:spcAft>
                  <a:spcPct val="0"/>
                </a:spcAft>
              </a:pPr>
              <a:endParaRPr lang="de-DE">
                <a:solidFill>
                  <a:srgbClr val="000000"/>
                </a:solidFill>
                <a:latin typeface="Arial" charset="0"/>
              </a:endParaRPr>
            </a:p>
          </p:txBody>
        </p:sp>
        <p:sp>
          <p:nvSpPr>
            <p:cNvPr id="14" name="Ellipse 13"/>
            <p:cNvSpPr/>
            <p:nvPr/>
          </p:nvSpPr>
          <p:spPr bwMode="auto">
            <a:xfrm>
              <a:off x="1571026" y="3356353"/>
              <a:ext cx="144000" cy="144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8" tIns="45714" rIns="91428" bIns="45714" numCol="1" rtlCol="0" anchor="t" anchorCtr="0" compatLnSpc="1">
              <a:prstTxWarp prst="textNoShape">
                <a:avLst/>
              </a:prstTxWarp>
              <a:noAutofit/>
            </a:bodyPr>
            <a:lstStyle/>
            <a:p>
              <a:pPr algn="ctr" defTabSz="914309" eaLnBrk="0" fontAlgn="base" hangingPunct="0">
                <a:spcBef>
                  <a:spcPct val="50000"/>
                </a:spcBef>
                <a:spcAft>
                  <a:spcPct val="0"/>
                </a:spcAft>
              </a:pPr>
              <a:endParaRPr lang="de-DE">
                <a:solidFill>
                  <a:srgbClr val="000000"/>
                </a:solidFill>
                <a:latin typeface="Arial" charset="0"/>
              </a:endParaRPr>
            </a:p>
          </p:txBody>
        </p:sp>
        <p:sp>
          <p:nvSpPr>
            <p:cNvPr id="15" name="Ellipse 14"/>
            <p:cNvSpPr/>
            <p:nvPr/>
          </p:nvSpPr>
          <p:spPr bwMode="auto">
            <a:xfrm>
              <a:off x="2715457" y="4466856"/>
              <a:ext cx="144000" cy="144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8" tIns="45714" rIns="91428" bIns="45714" numCol="1" rtlCol="0" anchor="t" anchorCtr="0" compatLnSpc="1">
              <a:prstTxWarp prst="textNoShape">
                <a:avLst/>
              </a:prstTxWarp>
              <a:noAutofit/>
            </a:bodyPr>
            <a:lstStyle/>
            <a:p>
              <a:pPr algn="ctr" defTabSz="914309" eaLnBrk="0" fontAlgn="base" hangingPunct="0">
                <a:spcBef>
                  <a:spcPct val="50000"/>
                </a:spcBef>
                <a:spcAft>
                  <a:spcPct val="0"/>
                </a:spcAft>
              </a:pPr>
              <a:endParaRPr lang="de-DE">
                <a:solidFill>
                  <a:srgbClr val="000000"/>
                </a:solidFill>
                <a:latin typeface="Arial" charset="0"/>
              </a:endParaRPr>
            </a:p>
          </p:txBody>
        </p:sp>
      </p:grpSp>
      <p:grpSp>
        <p:nvGrpSpPr>
          <p:cNvPr id="28" name="Gruppieren 27"/>
          <p:cNvGrpSpPr/>
          <p:nvPr/>
        </p:nvGrpSpPr>
        <p:grpSpPr>
          <a:xfrm>
            <a:off x="7136009" y="1264083"/>
            <a:ext cx="2645020" cy="3154022"/>
            <a:chOff x="7383795" y="1587409"/>
            <a:chExt cx="2645364" cy="3154433"/>
          </a:xfrm>
        </p:grpSpPr>
        <p:grpSp>
          <p:nvGrpSpPr>
            <p:cNvPr id="29" name="Gruppieren 28"/>
            <p:cNvGrpSpPr/>
            <p:nvPr/>
          </p:nvGrpSpPr>
          <p:grpSpPr>
            <a:xfrm>
              <a:off x="7567576" y="2294220"/>
              <a:ext cx="2288862" cy="2282683"/>
              <a:chOff x="2700301" y="3305519"/>
              <a:chExt cx="2288862" cy="2282683"/>
            </a:xfrm>
          </p:grpSpPr>
          <p:pic>
            <p:nvPicPr>
              <p:cNvPr id="39" name="Grafik 38"/>
              <p:cNvPicPr>
                <a:picLocks noChangeAspect="1"/>
              </p:cNvPicPr>
              <p:nvPr/>
            </p:nvPicPr>
            <p:blipFill>
              <a:blip r:embed="rId2"/>
              <a:stretch>
                <a:fillRect/>
              </a:stretch>
            </p:blipFill>
            <p:spPr>
              <a:xfrm>
                <a:off x="3353726" y="4095512"/>
                <a:ext cx="982012" cy="893199"/>
              </a:xfrm>
              <a:prstGeom prst="rect">
                <a:avLst/>
              </a:prstGeom>
            </p:spPr>
          </p:pic>
          <p:grpSp>
            <p:nvGrpSpPr>
              <p:cNvPr id="40" name="Gruppieren 39"/>
              <p:cNvGrpSpPr/>
              <p:nvPr/>
            </p:nvGrpSpPr>
            <p:grpSpPr>
              <a:xfrm>
                <a:off x="2700301" y="3305519"/>
                <a:ext cx="2288862" cy="2282683"/>
                <a:chOff x="1275328" y="2835346"/>
                <a:chExt cx="2288862" cy="2282683"/>
              </a:xfrm>
            </p:grpSpPr>
            <p:grpSp>
              <p:nvGrpSpPr>
                <p:cNvPr id="41" name="Gruppieren 40"/>
                <p:cNvGrpSpPr/>
                <p:nvPr/>
              </p:nvGrpSpPr>
              <p:grpSpPr>
                <a:xfrm rot="18898159">
                  <a:off x="1289775" y="2851875"/>
                  <a:ext cx="2282683" cy="2249625"/>
                  <a:chOff x="1289775" y="2851875"/>
                  <a:chExt cx="2282683" cy="2249625"/>
                </a:xfrm>
              </p:grpSpPr>
              <p:sp>
                <p:nvSpPr>
                  <p:cNvPr id="46" name="Ellipse 45"/>
                  <p:cNvSpPr/>
                  <p:nvPr/>
                </p:nvSpPr>
                <p:spPr bwMode="auto">
                  <a:xfrm>
                    <a:off x="2009775" y="3571875"/>
                    <a:ext cx="842684" cy="809625"/>
                  </a:xfrm>
                  <a:prstGeom prst="ellipse">
                    <a:avLst/>
                  </a:prstGeom>
                  <a:noFill/>
                  <a:ln>
                    <a:noFill/>
                  </a:ln>
                </p:spPr>
                <p:style>
                  <a:lnRef idx="0">
                    <a:scrgbClr r="0" g="0" b="0"/>
                  </a:lnRef>
                  <a:fillRef idx="0">
                    <a:scrgbClr r="0" g="0" b="0"/>
                  </a:fillRef>
                  <a:effectRef idx="0">
                    <a:scrgbClr r="0" g="0" b="0"/>
                  </a:effectRef>
                  <a:fontRef idx="minor">
                    <a:schemeClr val="dk1"/>
                  </a:fontRef>
                </p:style>
                <p:txBody>
                  <a:bodyPr vert="horz" wrap="square" lIns="91428" tIns="45714" rIns="91428" bIns="45714" numCol="1" rtlCol="0" anchor="t" anchorCtr="0" compatLnSpc="1">
                    <a:prstTxWarp prst="textNoShape">
                      <a:avLst/>
                    </a:prstTxWarp>
                    <a:noAutofit/>
                  </a:bodyPr>
                  <a:lstStyle/>
                  <a:p>
                    <a:pPr algn="ctr" defTabSz="914309" eaLnBrk="0" fontAlgn="base" hangingPunct="0">
                      <a:spcBef>
                        <a:spcPct val="50000"/>
                      </a:spcBef>
                      <a:spcAft>
                        <a:spcPct val="0"/>
                      </a:spcAft>
                    </a:pPr>
                    <a:endParaRPr lang="de-DE">
                      <a:solidFill>
                        <a:srgbClr val="000000"/>
                      </a:solidFill>
                      <a:latin typeface="Arial" charset="0"/>
                    </a:endParaRPr>
                  </a:p>
                </p:txBody>
              </p:sp>
              <p:cxnSp>
                <p:nvCxnSpPr>
                  <p:cNvPr id="47" name="Gerader Verbinder 46"/>
                  <p:cNvCxnSpPr/>
                  <p:nvPr/>
                </p:nvCxnSpPr>
                <p:spPr bwMode="auto">
                  <a:xfrm flipV="1">
                    <a:off x="2431117" y="2851875"/>
                    <a:ext cx="0" cy="72000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Gerader Verbinder 47"/>
                  <p:cNvCxnSpPr/>
                  <p:nvPr/>
                </p:nvCxnSpPr>
                <p:spPr bwMode="auto">
                  <a:xfrm>
                    <a:off x="2852458" y="3976687"/>
                    <a:ext cx="720000"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Gerader Verbinder 48"/>
                  <p:cNvCxnSpPr/>
                  <p:nvPr/>
                </p:nvCxnSpPr>
                <p:spPr bwMode="auto">
                  <a:xfrm>
                    <a:off x="1289775" y="3981449"/>
                    <a:ext cx="720000"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Gerader Verbinder 49"/>
                  <p:cNvCxnSpPr/>
                  <p:nvPr/>
                </p:nvCxnSpPr>
                <p:spPr bwMode="auto">
                  <a:xfrm flipV="1">
                    <a:off x="2431117" y="4381500"/>
                    <a:ext cx="0" cy="72000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42" name="Gerader Verbinder 41"/>
                <p:cNvCxnSpPr/>
                <p:nvPr/>
              </p:nvCxnSpPr>
              <p:spPr bwMode="auto">
                <a:xfrm flipV="1">
                  <a:off x="2431117" y="2847704"/>
                  <a:ext cx="0" cy="72000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Gerader Verbinder 42"/>
                <p:cNvCxnSpPr>
                  <a:endCxn id="46" idx="3"/>
                </p:cNvCxnSpPr>
                <p:nvPr/>
              </p:nvCxnSpPr>
              <p:spPr bwMode="auto">
                <a:xfrm flipH="1" flipV="1">
                  <a:off x="2423072" y="4389769"/>
                  <a:ext cx="0" cy="72000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Gerader Verbinder 43"/>
                <p:cNvCxnSpPr>
                  <a:endCxn id="46" idx="5"/>
                </p:cNvCxnSpPr>
                <p:nvPr/>
              </p:nvCxnSpPr>
              <p:spPr bwMode="auto">
                <a:xfrm flipH="1" flipV="1">
                  <a:off x="2844190" y="3968201"/>
                  <a:ext cx="720000"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Gerader Verbinder 44"/>
                <p:cNvCxnSpPr>
                  <a:endCxn id="46" idx="1"/>
                </p:cNvCxnSpPr>
                <p:nvPr/>
              </p:nvCxnSpPr>
              <p:spPr bwMode="auto">
                <a:xfrm>
                  <a:off x="1275328" y="3968201"/>
                  <a:ext cx="742716"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pic>
          <p:nvPicPr>
            <p:cNvPr id="30" name="Grafik 29"/>
            <p:cNvPicPr>
              <a:picLocks noChangeAspect="1"/>
            </p:cNvPicPr>
            <p:nvPr/>
          </p:nvPicPr>
          <p:blipFill>
            <a:blip r:embed="rId2">
              <a:duotone>
                <a:schemeClr val="accent1">
                  <a:shade val="45000"/>
                  <a:satMod val="135000"/>
                </a:schemeClr>
                <a:prstClr val="white"/>
              </a:duotone>
            </a:blip>
            <a:stretch>
              <a:fillRect/>
            </a:stretch>
          </p:blipFill>
          <p:spPr>
            <a:xfrm>
              <a:off x="8519898" y="2053714"/>
              <a:ext cx="384218" cy="349469"/>
            </a:xfrm>
            <a:prstGeom prst="rect">
              <a:avLst/>
            </a:prstGeom>
          </p:spPr>
        </p:pic>
        <p:pic>
          <p:nvPicPr>
            <p:cNvPr id="31" name="Grafik 30"/>
            <p:cNvPicPr>
              <a:picLocks noChangeAspect="1"/>
            </p:cNvPicPr>
            <p:nvPr/>
          </p:nvPicPr>
          <p:blipFill>
            <a:blip r:embed="rId2">
              <a:duotone>
                <a:schemeClr val="accent1">
                  <a:shade val="45000"/>
                  <a:satMod val="135000"/>
                </a:schemeClr>
                <a:prstClr val="white"/>
              </a:duotone>
            </a:blip>
            <a:stretch>
              <a:fillRect/>
            </a:stretch>
          </p:blipFill>
          <p:spPr>
            <a:xfrm>
              <a:off x="7663469" y="2404082"/>
              <a:ext cx="384218" cy="349469"/>
            </a:xfrm>
            <a:prstGeom prst="rect">
              <a:avLst/>
            </a:prstGeom>
          </p:spPr>
        </p:pic>
        <p:pic>
          <p:nvPicPr>
            <p:cNvPr id="32" name="Grafik 31"/>
            <p:cNvPicPr>
              <a:picLocks noChangeAspect="1"/>
            </p:cNvPicPr>
            <p:nvPr/>
          </p:nvPicPr>
          <p:blipFill>
            <a:blip r:embed="rId2">
              <a:duotone>
                <a:schemeClr val="accent1">
                  <a:shade val="45000"/>
                  <a:satMod val="135000"/>
                </a:schemeClr>
                <a:prstClr val="white"/>
              </a:duotone>
            </a:blip>
            <a:stretch>
              <a:fillRect/>
            </a:stretch>
          </p:blipFill>
          <p:spPr>
            <a:xfrm>
              <a:off x="9291274" y="2403183"/>
              <a:ext cx="384218" cy="349469"/>
            </a:xfrm>
            <a:prstGeom prst="rect">
              <a:avLst/>
            </a:prstGeom>
          </p:spPr>
        </p:pic>
        <p:pic>
          <p:nvPicPr>
            <p:cNvPr id="33" name="Grafik 32"/>
            <p:cNvPicPr>
              <a:picLocks noChangeAspect="1"/>
            </p:cNvPicPr>
            <p:nvPr/>
          </p:nvPicPr>
          <p:blipFill>
            <a:blip r:embed="rId2">
              <a:duotone>
                <a:schemeClr val="accent1">
                  <a:shade val="45000"/>
                  <a:satMod val="135000"/>
                </a:schemeClr>
                <a:prstClr val="white"/>
              </a:duotone>
            </a:blip>
            <a:stretch>
              <a:fillRect/>
            </a:stretch>
          </p:blipFill>
          <p:spPr>
            <a:xfrm>
              <a:off x="8519898" y="4392373"/>
              <a:ext cx="384218" cy="349469"/>
            </a:xfrm>
            <a:prstGeom prst="rect">
              <a:avLst/>
            </a:prstGeom>
          </p:spPr>
        </p:pic>
        <p:pic>
          <p:nvPicPr>
            <p:cNvPr id="34" name="Grafik 33"/>
            <p:cNvPicPr>
              <a:picLocks noChangeAspect="1"/>
            </p:cNvPicPr>
            <p:nvPr/>
          </p:nvPicPr>
          <p:blipFill>
            <a:blip r:embed="rId2">
              <a:duotone>
                <a:schemeClr val="accent1">
                  <a:shade val="45000"/>
                  <a:satMod val="135000"/>
                </a:schemeClr>
                <a:prstClr val="white"/>
              </a:duotone>
            </a:blip>
            <a:stretch>
              <a:fillRect/>
            </a:stretch>
          </p:blipFill>
          <p:spPr>
            <a:xfrm>
              <a:off x="7669626" y="4082065"/>
              <a:ext cx="384218" cy="349469"/>
            </a:xfrm>
            <a:prstGeom prst="rect">
              <a:avLst/>
            </a:prstGeom>
          </p:spPr>
        </p:pic>
        <p:pic>
          <p:nvPicPr>
            <p:cNvPr id="35" name="Grafik 34"/>
            <p:cNvPicPr>
              <a:picLocks noChangeAspect="1"/>
            </p:cNvPicPr>
            <p:nvPr/>
          </p:nvPicPr>
          <p:blipFill>
            <a:blip r:embed="rId2">
              <a:duotone>
                <a:schemeClr val="accent1">
                  <a:shade val="45000"/>
                  <a:satMod val="135000"/>
                </a:schemeClr>
                <a:prstClr val="white"/>
              </a:duotone>
            </a:blip>
            <a:stretch>
              <a:fillRect/>
            </a:stretch>
          </p:blipFill>
          <p:spPr>
            <a:xfrm>
              <a:off x="9291274" y="4021176"/>
              <a:ext cx="384218" cy="349469"/>
            </a:xfrm>
            <a:prstGeom prst="rect">
              <a:avLst/>
            </a:prstGeom>
          </p:spPr>
        </p:pic>
        <p:pic>
          <p:nvPicPr>
            <p:cNvPr id="36" name="Grafik 35"/>
            <p:cNvPicPr>
              <a:picLocks noChangeAspect="1"/>
            </p:cNvPicPr>
            <p:nvPr/>
          </p:nvPicPr>
          <p:blipFill>
            <a:blip r:embed="rId2">
              <a:duotone>
                <a:schemeClr val="accent1">
                  <a:shade val="45000"/>
                  <a:satMod val="135000"/>
                </a:schemeClr>
                <a:prstClr val="white"/>
              </a:duotone>
            </a:blip>
            <a:stretch>
              <a:fillRect/>
            </a:stretch>
          </p:blipFill>
          <p:spPr>
            <a:xfrm>
              <a:off x="9644941" y="3265426"/>
              <a:ext cx="384218" cy="349469"/>
            </a:xfrm>
            <a:prstGeom prst="rect">
              <a:avLst/>
            </a:prstGeom>
          </p:spPr>
        </p:pic>
        <p:pic>
          <p:nvPicPr>
            <p:cNvPr id="37" name="Grafik 36"/>
            <p:cNvPicPr>
              <a:picLocks noChangeAspect="1"/>
            </p:cNvPicPr>
            <p:nvPr/>
          </p:nvPicPr>
          <p:blipFill>
            <a:blip r:embed="rId2">
              <a:duotone>
                <a:schemeClr val="accent1">
                  <a:shade val="45000"/>
                  <a:satMod val="135000"/>
                </a:schemeClr>
                <a:prstClr val="white"/>
              </a:duotone>
            </a:blip>
            <a:stretch>
              <a:fillRect/>
            </a:stretch>
          </p:blipFill>
          <p:spPr>
            <a:xfrm>
              <a:off x="7383795" y="3265426"/>
              <a:ext cx="384218" cy="349469"/>
            </a:xfrm>
            <a:prstGeom prst="rect">
              <a:avLst/>
            </a:prstGeom>
          </p:spPr>
        </p:pic>
        <p:sp>
          <p:nvSpPr>
            <p:cNvPr id="38" name="Textfeld 37"/>
            <p:cNvSpPr txBox="1"/>
            <p:nvPr/>
          </p:nvSpPr>
          <p:spPr>
            <a:xfrm>
              <a:off x="8238279" y="1587409"/>
              <a:ext cx="1225785" cy="430887"/>
            </a:xfrm>
            <a:prstGeom prst="rect">
              <a:avLst/>
            </a:prstGeom>
            <a:noFill/>
          </p:spPr>
          <p:txBody>
            <a:bodyPr wrap="none" rtlCol="0">
              <a:spAutoFit/>
            </a:bodyPr>
            <a:lstStyle/>
            <a:p>
              <a:pPr algn="ctr" eaLnBrk="0" fontAlgn="base" hangingPunct="0">
                <a:spcBef>
                  <a:spcPct val="50000"/>
                </a:spcBef>
                <a:spcAft>
                  <a:spcPct val="0"/>
                </a:spcAft>
              </a:pPr>
              <a:r>
                <a:rPr lang="de-DE" sz="2200" b="1" dirty="0">
                  <a:solidFill>
                    <a:srgbClr val="000000"/>
                  </a:solidFill>
                  <a:latin typeface="Arial" charset="0"/>
                </a:rPr>
                <a:t>Edge AI</a:t>
              </a:r>
            </a:p>
          </p:txBody>
        </p:sp>
      </p:grpSp>
      <p:grpSp>
        <p:nvGrpSpPr>
          <p:cNvPr id="51" name="Gruppieren 50">
            <a:extLst>
              <a:ext uri="{FF2B5EF4-FFF2-40B4-BE49-F238E27FC236}">
                <a16:creationId xmlns:a16="http://schemas.microsoft.com/office/drawing/2014/main" id="{2D17D932-1121-4CB8-8CEC-14B7FD7EB7DF}"/>
              </a:ext>
            </a:extLst>
          </p:cNvPr>
          <p:cNvGrpSpPr/>
          <p:nvPr/>
        </p:nvGrpSpPr>
        <p:grpSpPr>
          <a:xfrm>
            <a:off x="1913733" y="4813391"/>
            <a:ext cx="2159905" cy="653965"/>
            <a:chOff x="820621" y="4666474"/>
            <a:chExt cx="2160186" cy="654050"/>
          </a:xfrm>
        </p:grpSpPr>
        <p:pic>
          <p:nvPicPr>
            <p:cNvPr id="1030" name="Picture 6" descr="Bildergebnis für schloss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0621" y="4666474"/>
              <a:ext cx="654050" cy="654050"/>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F479D6D9-BE93-4C2A-BA3D-2F072B06E9E4}"/>
                </a:ext>
              </a:extLst>
            </p:cNvPr>
            <p:cNvSpPr txBox="1"/>
            <p:nvPr/>
          </p:nvSpPr>
          <p:spPr>
            <a:xfrm>
              <a:off x="1792506" y="4839898"/>
              <a:ext cx="1188301" cy="430943"/>
            </a:xfrm>
            <a:prstGeom prst="rect">
              <a:avLst/>
            </a:prstGeom>
            <a:noFill/>
          </p:spPr>
          <p:txBody>
            <a:bodyPr wrap="none" rtlCol="0">
              <a:spAutoFit/>
            </a:bodyPr>
            <a:lstStyle/>
            <a:p>
              <a:pPr algn="ctr" eaLnBrk="0" fontAlgn="base" hangingPunct="0">
                <a:spcBef>
                  <a:spcPct val="50000"/>
                </a:spcBef>
                <a:spcAft>
                  <a:spcPct val="0"/>
                </a:spcAft>
              </a:pPr>
              <a:r>
                <a:rPr lang="de-DE" sz="2200" b="1" dirty="0">
                  <a:solidFill>
                    <a:srgbClr val="000000"/>
                  </a:solidFill>
                  <a:latin typeface="Arial" charset="0"/>
                </a:rPr>
                <a:t>Privacy</a:t>
              </a:r>
            </a:p>
          </p:txBody>
        </p:sp>
      </p:grpSp>
      <p:grpSp>
        <p:nvGrpSpPr>
          <p:cNvPr id="52" name="Gruppieren 51">
            <a:extLst>
              <a:ext uri="{FF2B5EF4-FFF2-40B4-BE49-F238E27FC236}">
                <a16:creationId xmlns:a16="http://schemas.microsoft.com/office/drawing/2014/main" id="{FFFA341E-5265-46D0-A034-CE9FE01E92EF}"/>
              </a:ext>
            </a:extLst>
          </p:cNvPr>
          <p:cNvGrpSpPr/>
          <p:nvPr/>
        </p:nvGrpSpPr>
        <p:grpSpPr>
          <a:xfrm>
            <a:off x="1713399" y="5702516"/>
            <a:ext cx="2547715" cy="695234"/>
            <a:chOff x="1494166" y="6809296"/>
            <a:chExt cx="2548047" cy="695325"/>
          </a:xfrm>
        </p:grpSpPr>
        <p:pic>
          <p:nvPicPr>
            <p:cNvPr id="1032" name="Picture 8" descr="Bildergebnis für fast ico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0871" t="25578" r="27453" b="26131"/>
            <a:stretch/>
          </p:blipFill>
          <p:spPr bwMode="auto">
            <a:xfrm>
              <a:off x="1494166" y="6809296"/>
              <a:ext cx="600075" cy="695325"/>
            </a:xfrm>
            <a:prstGeom prst="rect">
              <a:avLst/>
            </a:prstGeom>
            <a:noFill/>
            <a:extLst>
              <a:ext uri="{909E8E84-426E-40DD-AFC4-6F175D3DCCD1}">
                <a14:hiddenFill xmlns:a14="http://schemas.microsoft.com/office/drawing/2010/main">
                  <a:solidFill>
                    <a:srgbClr val="FFFFFF"/>
                  </a:solidFill>
                </a14:hiddenFill>
              </a:ext>
            </a:extLst>
          </p:spPr>
        </p:pic>
        <p:sp>
          <p:nvSpPr>
            <p:cNvPr id="55" name="Textfeld 54">
              <a:extLst>
                <a:ext uri="{FF2B5EF4-FFF2-40B4-BE49-F238E27FC236}">
                  <a16:creationId xmlns:a16="http://schemas.microsoft.com/office/drawing/2014/main" id="{414B93C7-8438-4B15-BB0D-E2753B81E9DF}"/>
                </a:ext>
              </a:extLst>
            </p:cNvPr>
            <p:cNvSpPr txBox="1"/>
            <p:nvPr/>
          </p:nvSpPr>
          <p:spPr>
            <a:xfrm>
              <a:off x="2238279" y="6946041"/>
              <a:ext cx="1803934" cy="430943"/>
            </a:xfrm>
            <a:prstGeom prst="rect">
              <a:avLst/>
            </a:prstGeom>
            <a:noFill/>
          </p:spPr>
          <p:txBody>
            <a:bodyPr wrap="none" rtlCol="0">
              <a:spAutoFit/>
            </a:bodyPr>
            <a:lstStyle/>
            <a:p>
              <a:pPr algn="ctr" eaLnBrk="0" fontAlgn="base" hangingPunct="0">
                <a:spcBef>
                  <a:spcPct val="50000"/>
                </a:spcBef>
                <a:spcAft>
                  <a:spcPct val="0"/>
                </a:spcAft>
              </a:pPr>
              <a:r>
                <a:rPr lang="de-DE" sz="2200" b="1" dirty="0">
                  <a:solidFill>
                    <a:srgbClr val="000000"/>
                  </a:solidFill>
                  <a:latin typeface="Arial" charset="0"/>
                </a:rPr>
                <a:t>Low </a:t>
              </a:r>
              <a:r>
                <a:rPr lang="de-DE" sz="2200" b="1" dirty="0" err="1">
                  <a:solidFill>
                    <a:srgbClr val="000000"/>
                  </a:solidFill>
                  <a:latin typeface="Arial" charset="0"/>
                </a:rPr>
                <a:t>latency</a:t>
              </a:r>
              <a:endParaRPr lang="de-DE" sz="2200" b="1" dirty="0">
                <a:solidFill>
                  <a:srgbClr val="000000"/>
                </a:solidFill>
                <a:latin typeface="Arial" charset="0"/>
              </a:endParaRPr>
            </a:p>
          </p:txBody>
        </p:sp>
      </p:grpSp>
      <p:grpSp>
        <p:nvGrpSpPr>
          <p:cNvPr id="53" name="Gruppieren 52">
            <a:extLst>
              <a:ext uri="{FF2B5EF4-FFF2-40B4-BE49-F238E27FC236}">
                <a16:creationId xmlns:a16="http://schemas.microsoft.com/office/drawing/2014/main" id="{55FE336B-5BDD-4354-94C9-68208F9EF64D}"/>
              </a:ext>
            </a:extLst>
          </p:cNvPr>
          <p:cNvGrpSpPr/>
          <p:nvPr/>
        </p:nvGrpSpPr>
        <p:grpSpPr>
          <a:xfrm>
            <a:off x="6712876" y="4813990"/>
            <a:ext cx="3233162" cy="671054"/>
            <a:chOff x="5263065" y="6848631"/>
            <a:chExt cx="3233583" cy="671141"/>
          </a:xfrm>
        </p:grpSpPr>
        <p:pic>
          <p:nvPicPr>
            <p:cNvPr id="1034" name="Picture 10" descr="Bildergebnis für ernergy save icon"/>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5263065" y="6848631"/>
              <a:ext cx="753794" cy="671141"/>
            </a:xfrm>
            <a:prstGeom prst="rect">
              <a:avLst/>
            </a:prstGeom>
            <a:noFill/>
            <a:extLst>
              <a:ext uri="{909E8E84-426E-40DD-AFC4-6F175D3DCCD1}">
                <a14:hiddenFill xmlns:a14="http://schemas.microsoft.com/office/drawing/2010/main">
                  <a:solidFill>
                    <a:srgbClr val="FFFFFF"/>
                  </a:solidFill>
                </a14:hiddenFill>
              </a:ext>
            </a:extLst>
          </p:spPr>
        </p:pic>
        <p:sp>
          <p:nvSpPr>
            <p:cNvPr id="56" name="Textfeld 55">
              <a:extLst>
                <a:ext uri="{FF2B5EF4-FFF2-40B4-BE49-F238E27FC236}">
                  <a16:creationId xmlns:a16="http://schemas.microsoft.com/office/drawing/2014/main" id="{491802BC-35DA-4EF8-B95D-D4AEBD9261DF}"/>
                </a:ext>
              </a:extLst>
            </p:cNvPr>
            <p:cNvSpPr txBox="1"/>
            <p:nvPr/>
          </p:nvSpPr>
          <p:spPr>
            <a:xfrm>
              <a:off x="6380088" y="6941516"/>
              <a:ext cx="2116560" cy="430943"/>
            </a:xfrm>
            <a:prstGeom prst="rect">
              <a:avLst/>
            </a:prstGeom>
            <a:noFill/>
          </p:spPr>
          <p:txBody>
            <a:bodyPr wrap="none" rtlCol="0">
              <a:spAutoFit/>
            </a:bodyPr>
            <a:lstStyle/>
            <a:p>
              <a:pPr algn="ctr" eaLnBrk="0" fontAlgn="base" hangingPunct="0">
                <a:spcBef>
                  <a:spcPct val="50000"/>
                </a:spcBef>
                <a:spcAft>
                  <a:spcPct val="0"/>
                </a:spcAft>
              </a:pPr>
              <a:r>
                <a:rPr lang="de-DE" sz="2200" b="1" dirty="0">
                  <a:solidFill>
                    <a:srgbClr val="000000"/>
                  </a:solidFill>
                  <a:latin typeface="Arial" charset="0"/>
                </a:rPr>
                <a:t>Energy </a:t>
              </a:r>
              <a:r>
                <a:rPr lang="de-DE" sz="2200" b="1" dirty="0" err="1">
                  <a:solidFill>
                    <a:srgbClr val="000000"/>
                  </a:solidFill>
                  <a:latin typeface="Arial" charset="0"/>
                </a:rPr>
                <a:t>saving</a:t>
              </a:r>
              <a:endParaRPr lang="de-DE" sz="2200" b="1" dirty="0">
                <a:solidFill>
                  <a:srgbClr val="000000"/>
                </a:solidFill>
                <a:latin typeface="Arial" charset="0"/>
              </a:endParaRPr>
            </a:p>
          </p:txBody>
        </p:sp>
      </p:grpSp>
      <p:grpSp>
        <p:nvGrpSpPr>
          <p:cNvPr id="54" name="Gruppieren 53">
            <a:extLst>
              <a:ext uri="{FF2B5EF4-FFF2-40B4-BE49-F238E27FC236}">
                <a16:creationId xmlns:a16="http://schemas.microsoft.com/office/drawing/2014/main" id="{2AABCD4C-26BE-4466-98C7-75903A4C48F1}"/>
              </a:ext>
            </a:extLst>
          </p:cNvPr>
          <p:cNvGrpSpPr/>
          <p:nvPr/>
        </p:nvGrpSpPr>
        <p:grpSpPr>
          <a:xfrm>
            <a:off x="6411109" y="5701256"/>
            <a:ext cx="3881938" cy="630284"/>
            <a:chOff x="10222985" y="7841240"/>
            <a:chExt cx="3882444" cy="630366"/>
          </a:xfrm>
        </p:grpSpPr>
        <p:pic>
          <p:nvPicPr>
            <p:cNvPr id="1036" name="Picture 12" descr="Bildergebnis für wifi communicati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22985" y="7841240"/>
              <a:ext cx="630366" cy="630366"/>
            </a:xfrm>
            <a:prstGeom prst="rect">
              <a:avLst/>
            </a:prstGeom>
            <a:noFill/>
            <a:extLst>
              <a:ext uri="{909E8E84-426E-40DD-AFC4-6F175D3DCCD1}">
                <a14:hiddenFill xmlns:a14="http://schemas.microsoft.com/office/drawing/2010/main">
                  <a:solidFill>
                    <a:srgbClr val="FFFFFF"/>
                  </a:solidFill>
                </a14:hiddenFill>
              </a:ext>
            </a:extLst>
          </p:spPr>
        </p:pic>
        <p:sp>
          <p:nvSpPr>
            <p:cNvPr id="57" name="Textfeld 56">
              <a:extLst>
                <a:ext uri="{FF2B5EF4-FFF2-40B4-BE49-F238E27FC236}">
                  <a16:creationId xmlns:a16="http://schemas.microsoft.com/office/drawing/2014/main" id="{CE2E95B9-579C-4E45-84E1-108DFF75AA4D}"/>
                </a:ext>
              </a:extLst>
            </p:cNvPr>
            <p:cNvSpPr txBox="1"/>
            <p:nvPr/>
          </p:nvSpPr>
          <p:spPr>
            <a:xfrm>
              <a:off x="11108706" y="7940980"/>
              <a:ext cx="2996723" cy="430943"/>
            </a:xfrm>
            <a:prstGeom prst="rect">
              <a:avLst/>
            </a:prstGeom>
            <a:noFill/>
          </p:spPr>
          <p:txBody>
            <a:bodyPr wrap="none" rtlCol="0">
              <a:spAutoFit/>
            </a:bodyPr>
            <a:lstStyle/>
            <a:p>
              <a:pPr algn="ctr" eaLnBrk="0" fontAlgn="base" hangingPunct="0">
                <a:spcBef>
                  <a:spcPct val="50000"/>
                </a:spcBef>
                <a:spcAft>
                  <a:spcPct val="0"/>
                </a:spcAft>
              </a:pPr>
              <a:r>
                <a:rPr lang="de-DE" sz="2200" b="1" dirty="0" err="1">
                  <a:solidFill>
                    <a:srgbClr val="000000"/>
                  </a:solidFill>
                  <a:latin typeface="Arial" charset="0"/>
                </a:rPr>
                <a:t>Less</a:t>
              </a:r>
              <a:r>
                <a:rPr lang="de-DE" sz="2200" b="1" dirty="0">
                  <a:solidFill>
                    <a:srgbClr val="000000"/>
                  </a:solidFill>
                  <a:latin typeface="Arial" charset="0"/>
                </a:rPr>
                <a:t> </a:t>
              </a:r>
              <a:r>
                <a:rPr lang="de-DE" sz="2200" b="1" dirty="0" err="1">
                  <a:solidFill>
                    <a:srgbClr val="000000"/>
                  </a:solidFill>
                  <a:latin typeface="Arial" charset="0"/>
                </a:rPr>
                <a:t>communication</a:t>
              </a:r>
              <a:endParaRPr lang="de-DE" sz="2200" b="1" dirty="0">
                <a:solidFill>
                  <a:srgbClr val="000000"/>
                </a:solidFill>
                <a:latin typeface="Arial" charset="0"/>
              </a:endParaRPr>
            </a:p>
          </p:txBody>
        </p:sp>
      </p:grpSp>
      <p:sp>
        <p:nvSpPr>
          <p:cNvPr id="62" name="Foliennummernplatzhalter 4">
            <a:extLst>
              <a:ext uri="{FF2B5EF4-FFF2-40B4-BE49-F238E27FC236}">
                <a16:creationId xmlns:a16="http://schemas.microsoft.com/office/drawing/2014/main" id="{323E4B5C-81FB-407A-B497-FDB3C1B5A7F9}"/>
              </a:ext>
            </a:extLst>
          </p:cNvPr>
          <p:cNvSpPr>
            <a:spLocks noGrp="1"/>
          </p:cNvSpPr>
          <p:nvPr>
            <p:ph type="sldNum" sz="quarter" idx="11"/>
          </p:nvPr>
        </p:nvSpPr>
        <p:spPr>
          <a:xfrm>
            <a:off x="8454752" y="6337722"/>
            <a:ext cx="711717" cy="365125"/>
          </a:xfrm>
        </p:spPr>
        <p:txBody>
          <a:bodyPr/>
          <a:lstStyle/>
          <a:p>
            <a:pPr eaLnBrk="0" fontAlgn="base" hangingPunct="0">
              <a:spcBef>
                <a:spcPct val="50000"/>
              </a:spcBef>
              <a:spcAft>
                <a:spcPct val="0"/>
              </a:spcAft>
              <a:defRPr/>
            </a:pPr>
            <a:fld id="{0625EBFC-0345-4FA4-A801-51797D94B198}" type="slidenum">
              <a:rPr lang="de-DE">
                <a:solidFill>
                  <a:srgbClr val="000000"/>
                </a:solidFill>
                <a:latin typeface="Arial" charset="0"/>
              </a:rPr>
              <a:pPr eaLnBrk="0" fontAlgn="base" hangingPunct="0">
                <a:spcBef>
                  <a:spcPct val="50000"/>
                </a:spcBef>
                <a:spcAft>
                  <a:spcPct val="0"/>
                </a:spcAft>
                <a:defRPr/>
              </a:pPr>
              <a:t>3</a:t>
            </a:fld>
            <a:endParaRPr lang="de-DE" dirty="0">
              <a:solidFill>
                <a:srgbClr val="000000"/>
              </a:solidFill>
              <a:latin typeface="Arial" charset="0"/>
            </a:endParaRPr>
          </a:p>
        </p:txBody>
      </p:sp>
    </p:spTree>
    <p:extLst>
      <p:ext uri="{BB962C8B-B14F-4D97-AF65-F5344CB8AC3E}">
        <p14:creationId xmlns:p14="http://schemas.microsoft.com/office/powerpoint/2010/main" val="22684276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Fields </a:t>
            </a:r>
            <a:r>
              <a:rPr lang="de-DE" dirty="0" err="1"/>
              <a:t>of</a:t>
            </a:r>
            <a:r>
              <a:rPr lang="de-DE" dirty="0"/>
              <a:t> </a:t>
            </a:r>
            <a:r>
              <a:rPr lang="de-DE" dirty="0" err="1"/>
              <a:t>application</a:t>
            </a:r>
            <a:endParaRPr lang="de-DE" dirty="0"/>
          </a:p>
        </p:txBody>
      </p:sp>
      <p:grpSp>
        <p:nvGrpSpPr>
          <p:cNvPr id="100" name="Gruppieren 99"/>
          <p:cNvGrpSpPr/>
          <p:nvPr/>
        </p:nvGrpSpPr>
        <p:grpSpPr>
          <a:xfrm>
            <a:off x="5379367" y="3141719"/>
            <a:ext cx="1439813" cy="1439813"/>
            <a:chOff x="4495529" y="2344811"/>
            <a:chExt cx="3200942" cy="3200942"/>
          </a:xfrm>
        </p:grpSpPr>
        <p:pic>
          <p:nvPicPr>
            <p:cNvPr id="28" name="Grafik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5529" y="2344811"/>
              <a:ext cx="3200942" cy="3200942"/>
            </a:xfrm>
            <a:prstGeom prst="rect">
              <a:avLst/>
            </a:prstGeom>
          </p:spPr>
        </p:pic>
        <p:pic>
          <p:nvPicPr>
            <p:cNvPr id="97" name="Grafik 96"/>
            <p:cNvPicPr>
              <a:picLocks noChangeAspect="1"/>
            </p:cNvPicPr>
            <p:nvPr/>
          </p:nvPicPr>
          <p:blipFill>
            <a:blip r:embed="rId4"/>
            <a:stretch>
              <a:fillRect/>
            </a:stretch>
          </p:blipFill>
          <p:spPr>
            <a:xfrm>
              <a:off x="5010966" y="3025302"/>
              <a:ext cx="2182891" cy="1985472"/>
            </a:xfrm>
            <a:prstGeom prst="rect">
              <a:avLst/>
            </a:prstGeom>
          </p:spPr>
        </p:pic>
      </p:grpSp>
      <p:pic>
        <p:nvPicPr>
          <p:cNvPr id="1026" name="Picture 2" descr="Bildergebnis für products icon"/>
          <p:cNvPicPr>
            <a:picLocks noChangeAspect="1" noChangeArrowheads="1"/>
          </p:cNvPicPr>
          <p:nvPr/>
        </p:nvPicPr>
        <p:blipFill rotWithShape="1">
          <a:blip r:embed="rId5" cstate="print">
            <a:clrChange>
              <a:clrFrom>
                <a:srgbClr val="FEFEFE"/>
              </a:clrFrom>
              <a:clrTo>
                <a:srgbClr val="FEFEFE">
                  <a:alpha val="0"/>
                </a:srgbClr>
              </a:clrTo>
            </a:clrChange>
            <a:biLevel thresh="75000"/>
            <a:extLst>
              <a:ext uri="{28A0092B-C50C-407E-A947-70E740481C1C}">
                <a14:useLocalDpi xmlns:a14="http://schemas.microsoft.com/office/drawing/2010/main" val="0"/>
              </a:ext>
            </a:extLst>
          </a:blip>
          <a:srcRect l="23541" t="-1" r="23627" b="1328"/>
          <a:stretch/>
        </p:blipFill>
        <p:spPr bwMode="auto">
          <a:xfrm>
            <a:off x="8895851" y="4158119"/>
            <a:ext cx="444220" cy="442478"/>
          </a:xfrm>
          <a:prstGeom prst="rect">
            <a:avLst/>
          </a:prstGeom>
          <a:noFill/>
          <a:extLst>
            <a:ext uri="{909E8E84-426E-40DD-AFC4-6F175D3DCCD1}">
              <a14:hiddenFill xmlns:a14="http://schemas.microsoft.com/office/drawing/2010/main">
                <a:solidFill>
                  <a:srgbClr val="FFFFFF"/>
                </a:solidFill>
              </a14:hiddenFill>
            </a:ext>
          </a:extLst>
        </p:spPr>
      </p:pic>
      <p:pic>
        <p:nvPicPr>
          <p:cNvPr id="99" name="Grafik 9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5429" y="1284395"/>
            <a:ext cx="605258" cy="605258"/>
          </a:xfrm>
          <a:prstGeom prst="rect">
            <a:avLst/>
          </a:prstGeom>
        </p:spPr>
      </p:pic>
      <p:pic>
        <p:nvPicPr>
          <p:cNvPr id="1028" name="Picture 4" descr="Bildergebnis für medizintechnik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3218" y="2508339"/>
            <a:ext cx="1112604" cy="6049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ildergebnis für iot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21592" y="5757152"/>
            <a:ext cx="627908" cy="62790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ildergebnis für predictive maintenance icon"/>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83164" y="2505590"/>
            <a:ext cx="569847" cy="60772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Bildergebnis für herzschrittmacher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97934" y="1273333"/>
            <a:ext cx="952285" cy="515252"/>
          </a:xfrm>
          <a:prstGeom prst="rect">
            <a:avLst/>
          </a:prstGeom>
          <a:noFill/>
          <a:extLst>
            <a:ext uri="{909E8E84-426E-40DD-AFC4-6F175D3DCCD1}">
              <a14:hiddenFill xmlns:a14="http://schemas.microsoft.com/office/drawing/2010/main">
                <a:solidFill>
                  <a:srgbClr val="FFFFFF"/>
                </a:solidFill>
              </a14:hiddenFill>
            </a:ext>
          </a:extLst>
        </p:spPr>
      </p:pic>
      <p:grpSp>
        <p:nvGrpSpPr>
          <p:cNvPr id="108" name="Group 2">
            <a:extLst>
              <a:ext uri="{FF2B5EF4-FFF2-40B4-BE49-F238E27FC236}">
                <a16:creationId xmlns:a16="http://schemas.microsoft.com/office/drawing/2014/main" id="{C1C8186C-C127-4783-8C03-24D6823397A0}"/>
              </a:ext>
            </a:extLst>
          </p:cNvPr>
          <p:cNvGrpSpPr/>
          <p:nvPr/>
        </p:nvGrpSpPr>
        <p:grpSpPr>
          <a:xfrm>
            <a:off x="3521402" y="1401047"/>
            <a:ext cx="5039344" cy="5039344"/>
            <a:chOff x="2390980" y="-386096"/>
            <a:chExt cx="7410040" cy="7523694"/>
          </a:xfrm>
        </p:grpSpPr>
        <p:sp>
          <p:nvSpPr>
            <p:cNvPr id="109" name="Arrow: Circular 1">
              <a:extLst>
                <a:ext uri="{FF2B5EF4-FFF2-40B4-BE49-F238E27FC236}">
                  <a16:creationId xmlns:a16="http://schemas.microsoft.com/office/drawing/2014/main" id="{5EF35E08-DA12-4697-A342-2E5ABE243727}"/>
                </a:ext>
              </a:extLst>
            </p:cNvPr>
            <p:cNvSpPr/>
            <p:nvPr/>
          </p:nvSpPr>
          <p:spPr>
            <a:xfrm rot="19685965">
              <a:off x="2585948" y="1309964"/>
              <a:ext cx="5473410" cy="5473410"/>
            </a:xfrm>
            <a:prstGeom prst="circularArrow">
              <a:avLst>
                <a:gd name="adj1" fmla="val 5398"/>
                <a:gd name="adj2" fmla="val 556223"/>
                <a:gd name="adj3" fmla="val 19421306"/>
                <a:gd name="adj4" fmla="val 11866447"/>
                <a:gd name="adj5" fmla="val 496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en-US">
                <a:solidFill>
                  <a:srgbClr val="000000"/>
                </a:solidFill>
                <a:latin typeface="Arial"/>
              </a:endParaRPr>
            </a:p>
          </p:txBody>
        </p:sp>
        <p:sp>
          <p:nvSpPr>
            <p:cNvPr id="110" name="Arrow: Circular 41">
              <a:extLst>
                <a:ext uri="{FF2B5EF4-FFF2-40B4-BE49-F238E27FC236}">
                  <a16:creationId xmlns:a16="http://schemas.microsoft.com/office/drawing/2014/main" id="{1B0F7A3F-36AF-4271-A8CC-F4612569A994}"/>
                </a:ext>
              </a:extLst>
            </p:cNvPr>
            <p:cNvSpPr/>
            <p:nvPr/>
          </p:nvSpPr>
          <p:spPr>
            <a:xfrm rot="1862564">
              <a:off x="2390980" y="291307"/>
              <a:ext cx="5473410" cy="5473410"/>
            </a:xfrm>
            <a:prstGeom prst="circularArrow">
              <a:avLst>
                <a:gd name="adj1" fmla="val 5692"/>
                <a:gd name="adj2" fmla="val 556223"/>
                <a:gd name="adj3" fmla="val 19421183"/>
                <a:gd name="adj4" fmla="val 11866447"/>
                <a:gd name="adj5" fmla="val 496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en-US">
                <a:solidFill>
                  <a:srgbClr val="000000"/>
                </a:solidFill>
                <a:latin typeface="Arial"/>
              </a:endParaRPr>
            </a:p>
          </p:txBody>
        </p:sp>
        <p:sp>
          <p:nvSpPr>
            <p:cNvPr id="111" name="Arrow: Circular 57">
              <a:extLst>
                <a:ext uri="{FF2B5EF4-FFF2-40B4-BE49-F238E27FC236}">
                  <a16:creationId xmlns:a16="http://schemas.microsoft.com/office/drawing/2014/main" id="{E43FCAE7-E062-4DC2-AF8F-C261923646AB}"/>
                </a:ext>
              </a:extLst>
            </p:cNvPr>
            <p:cNvSpPr/>
            <p:nvPr/>
          </p:nvSpPr>
          <p:spPr>
            <a:xfrm rot="5400000">
              <a:off x="3194495" y="-386096"/>
              <a:ext cx="5473410" cy="5473410"/>
            </a:xfrm>
            <a:prstGeom prst="circularArrow">
              <a:avLst>
                <a:gd name="adj1" fmla="val 5736"/>
                <a:gd name="adj2" fmla="val 556223"/>
                <a:gd name="adj3" fmla="val 19270599"/>
                <a:gd name="adj4" fmla="val 11866447"/>
                <a:gd name="adj5" fmla="val 4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en-US">
                <a:solidFill>
                  <a:srgbClr val="000000"/>
                </a:solidFill>
                <a:latin typeface="Arial"/>
              </a:endParaRPr>
            </a:p>
          </p:txBody>
        </p:sp>
        <p:sp>
          <p:nvSpPr>
            <p:cNvPr id="112" name="Arrow: Circular 62">
              <a:extLst>
                <a:ext uri="{FF2B5EF4-FFF2-40B4-BE49-F238E27FC236}">
                  <a16:creationId xmlns:a16="http://schemas.microsoft.com/office/drawing/2014/main" id="{FD3CB38B-FA0D-4CA6-B8EA-AA422CD9F189}"/>
                </a:ext>
              </a:extLst>
            </p:cNvPr>
            <p:cNvSpPr/>
            <p:nvPr/>
          </p:nvSpPr>
          <p:spPr>
            <a:xfrm rot="8725689">
              <a:off x="4103784" y="-25877"/>
              <a:ext cx="5473410" cy="5473410"/>
            </a:xfrm>
            <a:prstGeom prst="circularArrow">
              <a:avLst>
                <a:gd name="adj1" fmla="val 6126"/>
                <a:gd name="adj2" fmla="val 556223"/>
                <a:gd name="adj3" fmla="val 19402879"/>
                <a:gd name="adj4" fmla="val 11866447"/>
                <a:gd name="adj5" fmla="val 496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en-US">
                <a:solidFill>
                  <a:srgbClr val="000000"/>
                </a:solidFill>
                <a:latin typeface="Arial"/>
              </a:endParaRPr>
            </a:p>
          </p:txBody>
        </p:sp>
        <p:sp>
          <p:nvSpPr>
            <p:cNvPr id="113" name="Arrow: Circular 63">
              <a:extLst>
                <a:ext uri="{FF2B5EF4-FFF2-40B4-BE49-F238E27FC236}">
                  <a16:creationId xmlns:a16="http://schemas.microsoft.com/office/drawing/2014/main" id="{D037D4B0-2683-4453-AB6F-D4570F2C5A2C}"/>
                </a:ext>
              </a:extLst>
            </p:cNvPr>
            <p:cNvSpPr/>
            <p:nvPr/>
          </p:nvSpPr>
          <p:spPr>
            <a:xfrm rot="12662564">
              <a:off x="4327610" y="986785"/>
              <a:ext cx="5473410" cy="5473410"/>
            </a:xfrm>
            <a:prstGeom prst="circularArrow">
              <a:avLst>
                <a:gd name="adj1" fmla="val 5742"/>
                <a:gd name="adj2" fmla="val 556223"/>
                <a:gd name="adj3" fmla="val 19400848"/>
                <a:gd name="adj4" fmla="val 11866447"/>
                <a:gd name="adj5" fmla="val 496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en-US">
                <a:solidFill>
                  <a:srgbClr val="000000"/>
                </a:solidFill>
                <a:latin typeface="Arial"/>
              </a:endParaRPr>
            </a:p>
          </p:txBody>
        </p:sp>
        <p:sp>
          <p:nvSpPr>
            <p:cNvPr id="114" name="Arrow: Circular 64">
              <a:extLst>
                <a:ext uri="{FF2B5EF4-FFF2-40B4-BE49-F238E27FC236}">
                  <a16:creationId xmlns:a16="http://schemas.microsoft.com/office/drawing/2014/main" id="{5F57F665-6E10-4CAD-A69B-3F9C61B9B21F}"/>
                </a:ext>
              </a:extLst>
            </p:cNvPr>
            <p:cNvSpPr/>
            <p:nvPr/>
          </p:nvSpPr>
          <p:spPr>
            <a:xfrm rot="16200000">
              <a:off x="3524095" y="1664188"/>
              <a:ext cx="5473410" cy="5473410"/>
            </a:xfrm>
            <a:prstGeom prst="circularArrow">
              <a:avLst>
                <a:gd name="adj1" fmla="val 5575"/>
                <a:gd name="adj2" fmla="val 556223"/>
                <a:gd name="adj3" fmla="val 19493085"/>
                <a:gd name="adj4" fmla="val 11866447"/>
                <a:gd name="adj5" fmla="val 496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50000"/>
                </a:spcBef>
                <a:spcAft>
                  <a:spcPct val="0"/>
                </a:spcAft>
              </a:pPr>
              <a:endParaRPr lang="en-US">
                <a:solidFill>
                  <a:srgbClr val="000000"/>
                </a:solidFill>
                <a:latin typeface="Arial"/>
              </a:endParaRPr>
            </a:p>
          </p:txBody>
        </p:sp>
      </p:grpSp>
      <p:sp>
        <p:nvSpPr>
          <p:cNvPr id="101" name="Textfeld 100"/>
          <p:cNvSpPr txBox="1"/>
          <p:nvPr/>
        </p:nvSpPr>
        <p:spPr>
          <a:xfrm>
            <a:off x="1905990" y="1657314"/>
            <a:ext cx="2146742" cy="784830"/>
          </a:xfrm>
          <a:prstGeom prst="rect">
            <a:avLst/>
          </a:prstGeom>
          <a:noFill/>
        </p:spPr>
        <p:txBody>
          <a:bodyPr wrap="none" rtlCol="0">
            <a:spAutoFit/>
          </a:bodyPr>
          <a:lstStyle/>
          <a:p>
            <a:pPr algn="ctr" eaLnBrk="0" fontAlgn="base" hangingPunct="0">
              <a:spcBef>
                <a:spcPct val="50000"/>
              </a:spcBef>
              <a:spcAft>
                <a:spcPct val="0"/>
              </a:spcAft>
            </a:pPr>
            <a:r>
              <a:rPr lang="de-DE" dirty="0">
                <a:solidFill>
                  <a:srgbClr val="000000"/>
                </a:solidFill>
                <a:latin typeface="Arial" charset="0"/>
              </a:rPr>
              <a:t>Mobile </a:t>
            </a:r>
            <a:r>
              <a:rPr lang="de-DE" dirty="0" err="1">
                <a:solidFill>
                  <a:srgbClr val="000000"/>
                </a:solidFill>
                <a:latin typeface="Arial" charset="0"/>
              </a:rPr>
              <a:t>applications</a:t>
            </a:r>
            <a:endParaRPr lang="de-DE" dirty="0">
              <a:solidFill>
                <a:srgbClr val="000000"/>
              </a:solidFill>
              <a:latin typeface="Arial" charset="0"/>
            </a:endParaRPr>
          </a:p>
          <a:p>
            <a:pPr algn="ctr" eaLnBrk="0" fontAlgn="base" hangingPunct="0">
              <a:spcBef>
                <a:spcPct val="50000"/>
              </a:spcBef>
              <a:spcAft>
                <a:spcPct val="0"/>
              </a:spcAft>
            </a:pPr>
            <a:r>
              <a:rPr lang="de-DE" dirty="0">
                <a:solidFill>
                  <a:srgbClr val="000000"/>
                </a:solidFill>
                <a:latin typeface="Arial" charset="0"/>
              </a:rPr>
              <a:t>e.g. </a:t>
            </a:r>
            <a:r>
              <a:rPr lang="de-DE" dirty="0" err="1">
                <a:solidFill>
                  <a:srgbClr val="000000"/>
                </a:solidFill>
                <a:latin typeface="Arial" charset="0"/>
              </a:rPr>
              <a:t>pacemaker</a:t>
            </a:r>
            <a:endParaRPr lang="de-DE" dirty="0">
              <a:solidFill>
                <a:srgbClr val="000000"/>
              </a:solidFill>
              <a:latin typeface="Arial" charset="0"/>
            </a:endParaRPr>
          </a:p>
        </p:txBody>
      </p:sp>
      <p:sp>
        <p:nvSpPr>
          <p:cNvPr id="123" name="Textfeld 122"/>
          <p:cNvSpPr txBox="1"/>
          <p:nvPr/>
        </p:nvSpPr>
        <p:spPr>
          <a:xfrm>
            <a:off x="2115316" y="3082757"/>
            <a:ext cx="1505540" cy="784830"/>
          </a:xfrm>
          <a:prstGeom prst="rect">
            <a:avLst/>
          </a:prstGeom>
          <a:noFill/>
        </p:spPr>
        <p:txBody>
          <a:bodyPr wrap="none" rtlCol="0">
            <a:spAutoFit/>
          </a:bodyPr>
          <a:lstStyle/>
          <a:p>
            <a:pPr algn="ctr" eaLnBrk="0" fontAlgn="base" hangingPunct="0">
              <a:spcBef>
                <a:spcPct val="50000"/>
              </a:spcBef>
              <a:spcAft>
                <a:spcPct val="0"/>
              </a:spcAft>
            </a:pPr>
            <a:r>
              <a:rPr lang="de-DE" dirty="0" err="1">
                <a:solidFill>
                  <a:srgbClr val="000000"/>
                </a:solidFill>
                <a:latin typeface="Arial" charset="0"/>
              </a:rPr>
              <a:t>Predictive</a:t>
            </a:r>
            <a:r>
              <a:rPr lang="de-DE" dirty="0">
                <a:solidFill>
                  <a:srgbClr val="000000"/>
                </a:solidFill>
                <a:latin typeface="Arial" charset="0"/>
              </a:rPr>
              <a:t> </a:t>
            </a:r>
          </a:p>
          <a:p>
            <a:pPr algn="ctr" eaLnBrk="0" fontAlgn="base" hangingPunct="0">
              <a:spcBef>
                <a:spcPct val="50000"/>
              </a:spcBef>
              <a:spcAft>
                <a:spcPct val="0"/>
              </a:spcAft>
            </a:pPr>
            <a:r>
              <a:rPr lang="de-DE" dirty="0">
                <a:solidFill>
                  <a:srgbClr val="000000"/>
                </a:solidFill>
                <a:latin typeface="Arial" charset="0"/>
              </a:rPr>
              <a:t>Maintenance</a:t>
            </a:r>
          </a:p>
        </p:txBody>
      </p:sp>
      <p:sp>
        <p:nvSpPr>
          <p:cNvPr id="124" name="Textfeld 123"/>
          <p:cNvSpPr txBox="1"/>
          <p:nvPr/>
        </p:nvSpPr>
        <p:spPr>
          <a:xfrm>
            <a:off x="4034630" y="6333934"/>
            <a:ext cx="569314" cy="369284"/>
          </a:xfrm>
          <a:prstGeom prst="rect">
            <a:avLst/>
          </a:prstGeom>
          <a:noFill/>
        </p:spPr>
        <p:txBody>
          <a:bodyPr wrap="none" rtlCol="0">
            <a:spAutoFit/>
          </a:bodyPr>
          <a:lstStyle/>
          <a:p>
            <a:pPr algn="ctr" eaLnBrk="0" fontAlgn="base" hangingPunct="0">
              <a:spcBef>
                <a:spcPct val="50000"/>
              </a:spcBef>
              <a:spcAft>
                <a:spcPct val="0"/>
              </a:spcAft>
            </a:pPr>
            <a:r>
              <a:rPr lang="de-DE" dirty="0">
                <a:solidFill>
                  <a:srgbClr val="000000"/>
                </a:solidFill>
                <a:latin typeface="Arial" charset="0"/>
              </a:rPr>
              <a:t>IOT</a:t>
            </a:r>
          </a:p>
        </p:txBody>
      </p:sp>
      <p:sp>
        <p:nvSpPr>
          <p:cNvPr id="126" name="Textfeld 125"/>
          <p:cNvSpPr txBox="1"/>
          <p:nvPr/>
        </p:nvSpPr>
        <p:spPr>
          <a:xfrm>
            <a:off x="8345955" y="4572565"/>
            <a:ext cx="1544012" cy="369332"/>
          </a:xfrm>
          <a:prstGeom prst="rect">
            <a:avLst/>
          </a:prstGeom>
          <a:noFill/>
        </p:spPr>
        <p:txBody>
          <a:bodyPr wrap="none" rtlCol="0">
            <a:spAutoFit/>
          </a:bodyPr>
          <a:lstStyle/>
          <a:p>
            <a:pPr algn="ctr" eaLnBrk="0" fontAlgn="base" hangingPunct="0">
              <a:spcBef>
                <a:spcPct val="50000"/>
              </a:spcBef>
              <a:spcAft>
                <a:spcPct val="0"/>
              </a:spcAft>
            </a:pPr>
            <a:r>
              <a:rPr lang="de-DE" dirty="0">
                <a:solidFill>
                  <a:srgbClr val="000000"/>
                </a:solidFill>
                <a:latin typeface="Arial" charset="0"/>
              </a:rPr>
              <a:t>End </a:t>
            </a:r>
            <a:r>
              <a:rPr lang="de-DE" dirty="0" err="1">
                <a:solidFill>
                  <a:srgbClr val="000000"/>
                </a:solidFill>
                <a:latin typeface="Arial" charset="0"/>
              </a:rPr>
              <a:t>products</a:t>
            </a:r>
            <a:endParaRPr lang="de-DE" dirty="0">
              <a:solidFill>
                <a:srgbClr val="000000"/>
              </a:solidFill>
              <a:latin typeface="Arial" charset="0"/>
            </a:endParaRPr>
          </a:p>
        </p:txBody>
      </p:sp>
      <p:sp>
        <p:nvSpPr>
          <p:cNvPr id="127" name="Textfeld 126"/>
          <p:cNvSpPr txBox="1"/>
          <p:nvPr/>
        </p:nvSpPr>
        <p:spPr>
          <a:xfrm>
            <a:off x="8295710" y="3125213"/>
            <a:ext cx="2206759" cy="369332"/>
          </a:xfrm>
          <a:prstGeom prst="rect">
            <a:avLst/>
          </a:prstGeom>
          <a:noFill/>
        </p:spPr>
        <p:txBody>
          <a:bodyPr wrap="none" rtlCol="0">
            <a:spAutoFit/>
          </a:bodyPr>
          <a:lstStyle/>
          <a:p>
            <a:pPr algn="ctr" eaLnBrk="0" fontAlgn="base" hangingPunct="0">
              <a:spcBef>
                <a:spcPct val="50000"/>
              </a:spcBef>
              <a:spcAft>
                <a:spcPct val="0"/>
              </a:spcAft>
            </a:pPr>
            <a:r>
              <a:rPr lang="de-DE" dirty="0">
                <a:solidFill>
                  <a:srgbClr val="000000"/>
                </a:solidFill>
                <a:latin typeface="Arial" charset="0"/>
              </a:rPr>
              <a:t>Medical Technology</a:t>
            </a:r>
          </a:p>
        </p:txBody>
      </p:sp>
      <p:sp>
        <p:nvSpPr>
          <p:cNvPr id="128" name="Textfeld 127"/>
          <p:cNvSpPr txBox="1"/>
          <p:nvPr/>
        </p:nvSpPr>
        <p:spPr>
          <a:xfrm>
            <a:off x="7478079" y="1800081"/>
            <a:ext cx="1287364" cy="369284"/>
          </a:xfrm>
          <a:prstGeom prst="rect">
            <a:avLst/>
          </a:prstGeom>
          <a:noFill/>
        </p:spPr>
        <p:txBody>
          <a:bodyPr wrap="none" rtlCol="0">
            <a:spAutoFit/>
          </a:bodyPr>
          <a:lstStyle/>
          <a:p>
            <a:pPr algn="ctr" eaLnBrk="0" fontAlgn="base" hangingPunct="0">
              <a:spcBef>
                <a:spcPct val="50000"/>
              </a:spcBef>
              <a:spcAft>
                <a:spcPct val="0"/>
              </a:spcAft>
            </a:pPr>
            <a:r>
              <a:rPr lang="de-DE" dirty="0" err="1">
                <a:solidFill>
                  <a:srgbClr val="000000"/>
                </a:solidFill>
                <a:latin typeface="Arial" charset="0"/>
              </a:rPr>
              <a:t>Production</a:t>
            </a:r>
            <a:endParaRPr lang="de-DE" dirty="0">
              <a:solidFill>
                <a:srgbClr val="000000"/>
              </a:solidFill>
              <a:latin typeface="Arial" charset="0"/>
            </a:endParaRPr>
          </a:p>
        </p:txBody>
      </p:sp>
      <p:pic>
        <p:nvPicPr>
          <p:cNvPr id="1040" name="Picture 16" descr="Bildergebnis für robot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03427" y="4306171"/>
            <a:ext cx="630323" cy="630323"/>
          </a:xfrm>
          <a:prstGeom prst="rect">
            <a:avLst/>
          </a:prstGeom>
          <a:noFill/>
          <a:extLst>
            <a:ext uri="{909E8E84-426E-40DD-AFC4-6F175D3DCCD1}">
              <a14:hiddenFill xmlns:a14="http://schemas.microsoft.com/office/drawing/2010/main">
                <a:solidFill>
                  <a:srgbClr val="FFFFFF"/>
                </a:solidFill>
              </a14:hiddenFill>
            </a:ext>
          </a:extLst>
        </p:spPr>
      </p:pic>
      <p:sp>
        <p:nvSpPr>
          <p:cNvPr id="130" name="Textfeld 129"/>
          <p:cNvSpPr txBox="1"/>
          <p:nvPr/>
        </p:nvSpPr>
        <p:spPr>
          <a:xfrm>
            <a:off x="7176735" y="6290597"/>
            <a:ext cx="2646879" cy="369332"/>
          </a:xfrm>
          <a:prstGeom prst="rect">
            <a:avLst/>
          </a:prstGeom>
          <a:noFill/>
        </p:spPr>
        <p:txBody>
          <a:bodyPr wrap="none" rtlCol="0">
            <a:spAutoFit/>
          </a:bodyPr>
          <a:lstStyle/>
          <a:p>
            <a:pPr algn="ctr" eaLnBrk="0" fontAlgn="base" hangingPunct="0">
              <a:spcBef>
                <a:spcPct val="50000"/>
              </a:spcBef>
              <a:spcAft>
                <a:spcPct val="0"/>
              </a:spcAft>
            </a:pPr>
            <a:r>
              <a:rPr lang="de-DE" dirty="0" err="1">
                <a:solidFill>
                  <a:srgbClr val="000000"/>
                </a:solidFill>
                <a:latin typeface="Arial" charset="0"/>
              </a:rPr>
              <a:t>Mechanical</a:t>
            </a:r>
            <a:r>
              <a:rPr lang="de-DE" dirty="0">
                <a:solidFill>
                  <a:srgbClr val="000000"/>
                </a:solidFill>
                <a:latin typeface="Arial" charset="0"/>
              </a:rPr>
              <a:t> Engineering</a:t>
            </a:r>
          </a:p>
        </p:txBody>
      </p:sp>
      <p:pic>
        <p:nvPicPr>
          <p:cNvPr id="1042" name="Picture 18" descr="Bildergebnis für machine ico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39696" y="5625931"/>
            <a:ext cx="711411" cy="711411"/>
          </a:xfrm>
          <a:prstGeom prst="rect">
            <a:avLst/>
          </a:prstGeom>
          <a:noFill/>
          <a:extLst>
            <a:ext uri="{909E8E84-426E-40DD-AFC4-6F175D3DCCD1}">
              <a14:hiddenFill xmlns:a14="http://schemas.microsoft.com/office/drawing/2010/main">
                <a:solidFill>
                  <a:srgbClr val="FFFFFF"/>
                </a:solidFill>
              </a14:hiddenFill>
            </a:ext>
          </a:extLst>
        </p:spPr>
      </p:pic>
      <p:sp>
        <p:nvSpPr>
          <p:cNvPr id="132" name="Textfeld 131"/>
          <p:cNvSpPr txBox="1"/>
          <p:nvPr/>
        </p:nvSpPr>
        <p:spPr>
          <a:xfrm>
            <a:off x="2437435" y="4900497"/>
            <a:ext cx="966932" cy="369332"/>
          </a:xfrm>
          <a:prstGeom prst="rect">
            <a:avLst/>
          </a:prstGeom>
          <a:noFill/>
        </p:spPr>
        <p:txBody>
          <a:bodyPr wrap="none" rtlCol="0">
            <a:spAutoFit/>
          </a:bodyPr>
          <a:lstStyle/>
          <a:p>
            <a:pPr algn="ctr" eaLnBrk="0" fontAlgn="base" hangingPunct="0">
              <a:spcBef>
                <a:spcPct val="50000"/>
              </a:spcBef>
              <a:spcAft>
                <a:spcPct val="0"/>
              </a:spcAft>
            </a:pPr>
            <a:r>
              <a:rPr lang="de-DE" dirty="0" err="1">
                <a:solidFill>
                  <a:srgbClr val="000000"/>
                </a:solidFill>
                <a:latin typeface="Arial" charset="0"/>
              </a:rPr>
              <a:t>Robotic</a:t>
            </a:r>
            <a:endParaRPr lang="de-DE" dirty="0">
              <a:solidFill>
                <a:srgbClr val="000000"/>
              </a:solidFill>
              <a:latin typeface="Arial" charset="0"/>
            </a:endParaRPr>
          </a:p>
        </p:txBody>
      </p:sp>
    </p:spTree>
    <p:extLst>
      <p:ext uri="{BB962C8B-B14F-4D97-AF65-F5344CB8AC3E}">
        <p14:creationId xmlns:p14="http://schemas.microsoft.com/office/powerpoint/2010/main" val="171088730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454E4F-D7B3-4B10-A23B-579A9F2E1663}"/>
              </a:ext>
            </a:extLst>
          </p:cNvPr>
          <p:cNvSpPr>
            <a:spLocks noGrp="1"/>
          </p:cNvSpPr>
          <p:nvPr>
            <p:ph type="title"/>
          </p:nvPr>
        </p:nvSpPr>
        <p:spPr/>
        <p:txBody>
          <a:bodyPr/>
          <a:lstStyle/>
          <a:p>
            <a:r>
              <a:rPr lang="de-DE" dirty="0" err="1"/>
              <a:t>Compress</a:t>
            </a:r>
            <a:r>
              <a:rPr lang="de-DE" dirty="0"/>
              <a:t> </a:t>
            </a:r>
            <a:r>
              <a:rPr lang="de-DE" dirty="0" err="1"/>
              <a:t>neural</a:t>
            </a:r>
            <a:r>
              <a:rPr lang="de-DE" dirty="0"/>
              <a:t> </a:t>
            </a:r>
            <a:r>
              <a:rPr lang="de-DE" dirty="0" err="1"/>
              <a:t>networks</a:t>
            </a:r>
            <a:endParaRPr lang="de-DE" dirty="0"/>
          </a:p>
        </p:txBody>
      </p:sp>
      <p:sp>
        <p:nvSpPr>
          <p:cNvPr id="5" name="Foliennummernplatzhalter 4">
            <a:extLst>
              <a:ext uri="{FF2B5EF4-FFF2-40B4-BE49-F238E27FC236}">
                <a16:creationId xmlns:a16="http://schemas.microsoft.com/office/drawing/2014/main" id="{57539467-47C0-479F-A2A4-77FD06E4FA93}"/>
              </a:ext>
            </a:extLst>
          </p:cNvPr>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5</a:t>
            </a:fld>
            <a:endParaRPr lang="de-DE" dirty="0">
              <a:solidFill>
                <a:srgbClr val="000000"/>
              </a:solidFill>
              <a:latin typeface="Arial" charset="0"/>
            </a:endParaRPr>
          </a:p>
        </p:txBody>
      </p:sp>
      <p:pic>
        <p:nvPicPr>
          <p:cNvPr id="1026" name="Picture 2" descr="Material Design | Google design guidelines, Design guidelines, Design">
            <a:extLst>
              <a:ext uri="{FF2B5EF4-FFF2-40B4-BE49-F238E27FC236}">
                <a16:creationId xmlns:a16="http://schemas.microsoft.com/office/drawing/2014/main" id="{3551A4AA-1DF6-445B-B422-CF0014505A24}"/>
              </a:ext>
            </a:extLst>
          </p:cNvPr>
          <p:cNvPicPr>
            <a:picLocks noChangeAspect="1" noChangeArrowheads="1"/>
          </p:cNvPicPr>
          <p:nvPr/>
        </p:nvPicPr>
        <p:blipFill rotWithShape="1">
          <a:blip r:embed="rId2">
            <a:clrChange>
              <a:clrFrom>
                <a:srgbClr val="EEEEEE"/>
              </a:clrFrom>
              <a:clrTo>
                <a:srgbClr val="EEEEEE">
                  <a:alpha val="0"/>
                </a:srgbClr>
              </a:clrTo>
            </a:clrChange>
            <a:extLst>
              <a:ext uri="{28A0092B-C50C-407E-A947-70E740481C1C}">
                <a14:useLocalDpi xmlns:a14="http://schemas.microsoft.com/office/drawing/2010/main" val="0"/>
              </a:ext>
            </a:extLst>
          </a:blip>
          <a:srcRect l="33333" t="40000" r="22222" b="40000"/>
          <a:stretch/>
        </p:blipFill>
        <p:spPr bwMode="auto">
          <a:xfrm>
            <a:off x="4495800" y="4876800"/>
            <a:ext cx="3048000" cy="685800"/>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A09EAC5A-EB90-4AFE-8B79-588B159D8788}"/>
              </a:ext>
            </a:extLst>
          </p:cNvPr>
          <p:cNvSpPr/>
          <p:nvPr/>
        </p:nvSpPr>
        <p:spPr bwMode="auto">
          <a:xfrm>
            <a:off x="2133600" y="5029200"/>
            <a:ext cx="2057400" cy="5334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r>
              <a:rPr lang="de-DE" dirty="0" err="1">
                <a:solidFill>
                  <a:srgbClr val="000000"/>
                </a:solidFill>
                <a:latin typeface="Arial" charset="0"/>
              </a:rPr>
              <a:t>Compression</a:t>
            </a:r>
            <a:r>
              <a:rPr lang="de-DE" dirty="0">
                <a:solidFill>
                  <a:srgbClr val="000000"/>
                </a:solidFill>
                <a:latin typeface="Arial" charset="0"/>
              </a:rPr>
              <a:t> rate</a:t>
            </a:r>
          </a:p>
        </p:txBody>
      </p:sp>
      <p:sp>
        <p:nvSpPr>
          <p:cNvPr id="8" name="Rechteck 7">
            <a:extLst>
              <a:ext uri="{FF2B5EF4-FFF2-40B4-BE49-F238E27FC236}">
                <a16:creationId xmlns:a16="http://schemas.microsoft.com/office/drawing/2014/main" id="{B9634001-66DF-4F00-95B5-8454E34FEC09}"/>
              </a:ext>
            </a:extLst>
          </p:cNvPr>
          <p:cNvSpPr/>
          <p:nvPr/>
        </p:nvSpPr>
        <p:spPr bwMode="auto">
          <a:xfrm>
            <a:off x="7848600" y="5029200"/>
            <a:ext cx="1600200" cy="5334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r>
              <a:rPr lang="de-DE" dirty="0" err="1">
                <a:solidFill>
                  <a:srgbClr val="000000"/>
                </a:solidFill>
                <a:latin typeface="Arial" charset="0"/>
              </a:rPr>
              <a:t>Accuracy</a:t>
            </a:r>
            <a:endParaRPr lang="de-DE" dirty="0">
              <a:solidFill>
                <a:srgbClr val="000000"/>
              </a:solidFill>
              <a:latin typeface="Arial" charset="0"/>
            </a:endParaRPr>
          </a:p>
        </p:txBody>
      </p:sp>
      <p:sp>
        <p:nvSpPr>
          <p:cNvPr id="9" name="Textfeld 8">
            <a:extLst>
              <a:ext uri="{FF2B5EF4-FFF2-40B4-BE49-F238E27FC236}">
                <a16:creationId xmlns:a16="http://schemas.microsoft.com/office/drawing/2014/main" id="{FC0F25C8-3B91-4A65-B1D3-0DB0A6E5FD66}"/>
              </a:ext>
            </a:extLst>
          </p:cNvPr>
          <p:cNvSpPr txBox="1"/>
          <p:nvPr/>
        </p:nvSpPr>
        <p:spPr>
          <a:xfrm>
            <a:off x="381000" y="1524001"/>
            <a:ext cx="10363200" cy="2031325"/>
          </a:xfrm>
          <a:prstGeom prst="rect">
            <a:avLst/>
          </a:prstGeom>
          <a:noFill/>
        </p:spPr>
        <p:txBody>
          <a:bodyPr wrap="square" rtlCol="0">
            <a:spAutoFit/>
          </a:bodyPr>
          <a:lstStyle/>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The problems get </a:t>
            </a:r>
            <a:r>
              <a:rPr lang="en-US" dirty="0" err="1">
                <a:solidFill>
                  <a:srgbClr val="000000"/>
                </a:solidFill>
                <a:latin typeface="Arial" charset="0"/>
              </a:rPr>
              <a:t>complexer</a:t>
            </a:r>
            <a:r>
              <a:rPr lang="en-US" dirty="0">
                <a:solidFill>
                  <a:srgbClr val="000000"/>
                </a:solidFill>
                <a:latin typeface="Arial" charset="0"/>
              </a:rPr>
              <a:t> </a:t>
            </a:r>
          </a:p>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The models get bigger</a:t>
            </a:r>
          </a:p>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Solution: to compress the model</a:t>
            </a:r>
          </a:p>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Problem of compression: we get a trade-off </a:t>
            </a:r>
          </a:p>
          <a:p>
            <a:pPr marL="457200" indent="-457200" eaLnBrk="0" fontAlgn="base" hangingPunct="0">
              <a:spcBef>
                <a:spcPct val="50000"/>
              </a:spcBef>
              <a:spcAft>
                <a:spcPct val="0"/>
              </a:spcAft>
              <a:buClr>
                <a:srgbClr val="9F2914"/>
              </a:buClr>
              <a:buFont typeface="Wingdings" panose="05000000000000000000" pitchFamily="2" charset="2"/>
              <a:buChar char="§"/>
            </a:pPr>
            <a:endParaRPr lang="en-US" dirty="0">
              <a:solidFill>
                <a:srgbClr val="000000"/>
              </a:solidFill>
              <a:latin typeface="Arial" charset="0"/>
            </a:endParaRPr>
          </a:p>
        </p:txBody>
      </p:sp>
    </p:spTree>
    <p:extLst>
      <p:ext uri="{BB962C8B-B14F-4D97-AF65-F5344CB8AC3E}">
        <p14:creationId xmlns:p14="http://schemas.microsoft.com/office/powerpoint/2010/main" val="286865339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Quantization</a:t>
            </a:r>
            <a:endParaRPr lang="de-DE" dirty="0"/>
          </a:p>
        </p:txBody>
      </p:sp>
      <p:graphicFrame>
        <p:nvGraphicFramePr>
          <p:cNvPr id="8" name="Diagramm 7">
            <a:extLst>
              <a:ext uri="{FF2B5EF4-FFF2-40B4-BE49-F238E27FC236}">
                <a16:creationId xmlns:a16="http://schemas.microsoft.com/office/drawing/2014/main" id="{7F6AD181-BA9D-4154-BC59-547829F899CE}"/>
              </a:ext>
            </a:extLst>
          </p:cNvPr>
          <p:cNvGraphicFramePr>
            <a:graphicFrameLocks/>
          </p:cNvGraphicFramePr>
          <p:nvPr/>
        </p:nvGraphicFramePr>
        <p:xfrm>
          <a:off x="6553200" y="1295401"/>
          <a:ext cx="4800600" cy="3581399"/>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feld 9">
            <a:extLst>
              <a:ext uri="{FF2B5EF4-FFF2-40B4-BE49-F238E27FC236}">
                <a16:creationId xmlns:a16="http://schemas.microsoft.com/office/drawing/2014/main" id="{EAF82D82-4700-4D71-94AE-E0C3BDD2A709}"/>
              </a:ext>
            </a:extLst>
          </p:cNvPr>
          <p:cNvSpPr txBox="1"/>
          <p:nvPr/>
        </p:nvSpPr>
        <p:spPr>
          <a:xfrm>
            <a:off x="381001" y="1500898"/>
            <a:ext cx="5625367" cy="2954655"/>
          </a:xfrm>
          <a:prstGeom prst="rect">
            <a:avLst/>
          </a:prstGeom>
          <a:noFill/>
        </p:spPr>
        <p:txBody>
          <a:bodyPr wrap="square" rtlCol="0">
            <a:spAutoFit/>
          </a:bodyPr>
          <a:lstStyle/>
          <a:p>
            <a:pPr marL="457200" indent="-457200" eaLnBrk="0" fontAlgn="base" hangingPunct="0">
              <a:spcBef>
                <a:spcPct val="50000"/>
              </a:spcBef>
              <a:spcAft>
                <a:spcPct val="0"/>
              </a:spcAft>
              <a:buClr>
                <a:srgbClr val="9F2914"/>
              </a:buClr>
              <a:buFont typeface="Wingdings" panose="05000000000000000000" pitchFamily="2" charset="2"/>
              <a:buChar char="§"/>
            </a:pPr>
            <a:r>
              <a:rPr lang="en-US" sz="2800" b="1" dirty="0">
                <a:solidFill>
                  <a:srgbClr val="000000"/>
                </a:solidFill>
                <a:latin typeface="Arial" charset="0"/>
              </a:rPr>
              <a:t>Quantization</a:t>
            </a:r>
            <a:r>
              <a:rPr lang="en-US" sz="2800" dirty="0">
                <a:solidFill>
                  <a:srgbClr val="000000"/>
                </a:solidFill>
                <a:latin typeface="Arial" charset="0"/>
              </a:rPr>
              <a:t> is the process of constraining an input from a continuous or otherwise large set of values (such as the </a:t>
            </a:r>
            <a:r>
              <a:rPr lang="en-US" sz="2800" dirty="0">
                <a:solidFill>
                  <a:srgbClr val="000000"/>
                </a:solidFill>
                <a:latin typeface="Arial" charset="0"/>
                <a:hlinkClick r:id="rId4" tooltip="Real number"/>
              </a:rPr>
              <a:t>real numbers</a:t>
            </a:r>
            <a:r>
              <a:rPr lang="en-US" sz="2800" dirty="0">
                <a:solidFill>
                  <a:srgbClr val="000000"/>
                </a:solidFill>
                <a:latin typeface="Arial" charset="0"/>
              </a:rPr>
              <a:t>) to a discrete set (such as the </a:t>
            </a:r>
            <a:r>
              <a:rPr lang="en-US" sz="2800" dirty="0">
                <a:solidFill>
                  <a:srgbClr val="000000"/>
                </a:solidFill>
                <a:latin typeface="Arial" charset="0"/>
                <a:hlinkClick r:id="rId5" tooltip="Integer"/>
              </a:rPr>
              <a:t>integers</a:t>
            </a:r>
            <a:r>
              <a:rPr lang="en-US" sz="2800" dirty="0">
                <a:solidFill>
                  <a:srgbClr val="000000"/>
                </a:solidFill>
                <a:latin typeface="Arial" charset="0"/>
              </a:rPr>
              <a:t>).*</a:t>
            </a:r>
            <a:endParaRPr lang="de-DE" sz="2800" dirty="0">
              <a:solidFill>
                <a:srgbClr val="000000"/>
              </a:solidFill>
              <a:latin typeface="Arial" charset="0"/>
            </a:endParaRPr>
          </a:p>
          <a:p>
            <a:pPr eaLnBrk="0" fontAlgn="base" hangingPunct="0">
              <a:spcBef>
                <a:spcPct val="50000"/>
              </a:spcBef>
              <a:spcAft>
                <a:spcPct val="0"/>
              </a:spcAft>
              <a:buClr>
                <a:srgbClr val="9F2914"/>
              </a:buClr>
            </a:pPr>
            <a:r>
              <a:rPr lang="de-DE" sz="1200" dirty="0">
                <a:solidFill>
                  <a:srgbClr val="000000"/>
                </a:solidFill>
                <a:latin typeface="Arial" charset="0"/>
              </a:rPr>
              <a:t>*Wikipedia</a:t>
            </a:r>
            <a:endParaRPr lang="en-US" sz="1100" dirty="0">
              <a:solidFill>
                <a:srgbClr val="000000"/>
              </a:solidFill>
              <a:latin typeface="Arial" charset="0"/>
            </a:endParaRPr>
          </a:p>
        </p:txBody>
      </p:sp>
      <p:sp>
        <p:nvSpPr>
          <p:cNvPr id="31" name="Foliennummernplatzhalter 4">
            <a:extLst>
              <a:ext uri="{FF2B5EF4-FFF2-40B4-BE49-F238E27FC236}">
                <a16:creationId xmlns:a16="http://schemas.microsoft.com/office/drawing/2014/main" id="{75041893-2EB0-4A1C-B4CC-7FD6455E6E99}"/>
              </a:ext>
            </a:extLst>
          </p:cNvPr>
          <p:cNvSpPr>
            <a:spLocks noGrp="1"/>
          </p:cNvSpPr>
          <p:nvPr>
            <p:ph type="sldNum" sz="quarter" idx="11"/>
          </p:nvPr>
        </p:nvSpPr>
        <p:spPr>
          <a:xfrm>
            <a:off x="8454752" y="6337722"/>
            <a:ext cx="711717" cy="365125"/>
          </a:xfrm>
        </p:spPr>
        <p:txBody>
          <a:bodyPr/>
          <a:lstStyle/>
          <a:p>
            <a:pPr eaLnBrk="0" fontAlgn="base" hangingPunct="0">
              <a:spcBef>
                <a:spcPct val="50000"/>
              </a:spcBef>
              <a:spcAft>
                <a:spcPct val="0"/>
              </a:spcAft>
              <a:defRPr/>
            </a:pPr>
            <a:fld id="{0625EBFC-0345-4FA4-A801-51797D94B198}" type="slidenum">
              <a:rPr lang="de-DE">
                <a:solidFill>
                  <a:srgbClr val="000000"/>
                </a:solidFill>
                <a:latin typeface="Arial" charset="0"/>
              </a:rPr>
              <a:pPr eaLnBrk="0" fontAlgn="base" hangingPunct="0">
                <a:spcBef>
                  <a:spcPct val="50000"/>
                </a:spcBef>
                <a:spcAft>
                  <a:spcPct val="0"/>
                </a:spcAft>
                <a:defRPr/>
              </a:pPr>
              <a:t>6</a:t>
            </a:fld>
            <a:endParaRPr lang="de-DE" dirty="0">
              <a:solidFill>
                <a:srgbClr val="000000"/>
              </a:solidFill>
              <a:latin typeface="Arial" charset="0"/>
            </a:endParaRPr>
          </a:p>
        </p:txBody>
      </p:sp>
    </p:spTree>
    <p:extLst>
      <p:ext uri="{BB962C8B-B14F-4D97-AF65-F5344CB8AC3E}">
        <p14:creationId xmlns:p14="http://schemas.microsoft.com/office/powerpoint/2010/main" val="418815950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Quantization</a:t>
            </a:r>
            <a:endParaRPr lang="de-DE" dirty="0"/>
          </a:p>
        </p:txBody>
      </p:sp>
      <p:sp>
        <p:nvSpPr>
          <p:cNvPr id="20" name="Rechteck 19">
            <a:extLst>
              <a:ext uri="{FF2B5EF4-FFF2-40B4-BE49-F238E27FC236}">
                <a16:creationId xmlns:a16="http://schemas.microsoft.com/office/drawing/2014/main" id="{81E23285-EC25-4700-B8AE-961154FF8EE9}"/>
              </a:ext>
            </a:extLst>
          </p:cNvPr>
          <p:cNvSpPr/>
          <p:nvPr/>
        </p:nvSpPr>
        <p:spPr>
          <a:xfrm>
            <a:off x="1323532" y="1600201"/>
            <a:ext cx="1287262" cy="603682"/>
          </a:xfrm>
          <a:prstGeom prst="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a:defRPr/>
            </a:pPr>
            <a:r>
              <a:rPr lang="de-DE" kern="0" dirty="0">
                <a:solidFill>
                  <a:prstClr val="white"/>
                </a:solidFill>
                <a:latin typeface="Calibri" panose="020F0502020204030204"/>
              </a:rPr>
              <a:t>Double</a:t>
            </a:r>
          </a:p>
        </p:txBody>
      </p:sp>
      <p:sp>
        <p:nvSpPr>
          <p:cNvPr id="21" name="Rechteck 20">
            <a:extLst>
              <a:ext uri="{FF2B5EF4-FFF2-40B4-BE49-F238E27FC236}">
                <a16:creationId xmlns:a16="http://schemas.microsoft.com/office/drawing/2014/main" id="{DE9E0E2D-EEFC-4D5D-AAC8-3DCB0208B20E}"/>
              </a:ext>
            </a:extLst>
          </p:cNvPr>
          <p:cNvSpPr/>
          <p:nvPr/>
        </p:nvSpPr>
        <p:spPr>
          <a:xfrm>
            <a:off x="3335799" y="1600201"/>
            <a:ext cx="1287262" cy="603682"/>
          </a:xfrm>
          <a:prstGeom prst="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a:defRPr/>
            </a:pPr>
            <a:r>
              <a:rPr lang="de-DE" kern="0" dirty="0" err="1">
                <a:solidFill>
                  <a:prstClr val="white"/>
                </a:solidFill>
                <a:latin typeface="Calibri" panose="020F0502020204030204"/>
              </a:rPr>
              <a:t>Float</a:t>
            </a:r>
            <a:endParaRPr lang="de-DE" kern="0" dirty="0">
              <a:solidFill>
                <a:prstClr val="white"/>
              </a:solidFill>
              <a:latin typeface="Calibri" panose="020F0502020204030204"/>
            </a:endParaRPr>
          </a:p>
        </p:txBody>
      </p:sp>
      <p:sp>
        <p:nvSpPr>
          <p:cNvPr id="22" name="Rechteck 21">
            <a:extLst>
              <a:ext uri="{FF2B5EF4-FFF2-40B4-BE49-F238E27FC236}">
                <a16:creationId xmlns:a16="http://schemas.microsoft.com/office/drawing/2014/main" id="{E4D92E94-168E-4CA0-9320-9DB4D923F7E6}"/>
              </a:ext>
            </a:extLst>
          </p:cNvPr>
          <p:cNvSpPr/>
          <p:nvPr/>
        </p:nvSpPr>
        <p:spPr>
          <a:xfrm>
            <a:off x="5348066" y="1600200"/>
            <a:ext cx="1287262" cy="603682"/>
          </a:xfrm>
          <a:prstGeom prst="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a:defRPr/>
            </a:pPr>
            <a:r>
              <a:rPr lang="de-DE" kern="0" dirty="0" err="1">
                <a:solidFill>
                  <a:prstClr val="white"/>
                </a:solidFill>
                <a:latin typeface="Calibri" panose="020F0502020204030204"/>
              </a:rPr>
              <a:t>Fixedpoint</a:t>
            </a:r>
            <a:endParaRPr lang="de-DE" kern="0" dirty="0">
              <a:solidFill>
                <a:prstClr val="white"/>
              </a:solidFill>
              <a:latin typeface="Calibri" panose="020F0502020204030204"/>
            </a:endParaRPr>
          </a:p>
        </p:txBody>
      </p:sp>
      <p:sp>
        <p:nvSpPr>
          <p:cNvPr id="23" name="Rechteck 22">
            <a:extLst>
              <a:ext uri="{FF2B5EF4-FFF2-40B4-BE49-F238E27FC236}">
                <a16:creationId xmlns:a16="http://schemas.microsoft.com/office/drawing/2014/main" id="{955599E5-3AE2-42D3-8F63-61A7519098BB}"/>
              </a:ext>
            </a:extLst>
          </p:cNvPr>
          <p:cNvSpPr/>
          <p:nvPr/>
        </p:nvSpPr>
        <p:spPr>
          <a:xfrm>
            <a:off x="7360333" y="1600200"/>
            <a:ext cx="1287262" cy="603682"/>
          </a:xfrm>
          <a:prstGeom prst="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a:defRPr/>
            </a:pPr>
            <a:r>
              <a:rPr lang="de-DE" kern="0" dirty="0">
                <a:solidFill>
                  <a:prstClr val="white"/>
                </a:solidFill>
                <a:latin typeface="Calibri" panose="020F0502020204030204"/>
              </a:rPr>
              <a:t>Integer</a:t>
            </a:r>
          </a:p>
        </p:txBody>
      </p:sp>
      <p:sp>
        <p:nvSpPr>
          <p:cNvPr id="24" name="Rechteck 23">
            <a:extLst>
              <a:ext uri="{FF2B5EF4-FFF2-40B4-BE49-F238E27FC236}">
                <a16:creationId xmlns:a16="http://schemas.microsoft.com/office/drawing/2014/main" id="{835FAE9F-635B-4697-8F7A-44CA53A99D91}"/>
              </a:ext>
            </a:extLst>
          </p:cNvPr>
          <p:cNvSpPr/>
          <p:nvPr/>
        </p:nvSpPr>
        <p:spPr>
          <a:xfrm>
            <a:off x="9372600" y="1600200"/>
            <a:ext cx="1287262" cy="603682"/>
          </a:xfrm>
          <a:prstGeom prst="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a:defRPr/>
            </a:pPr>
            <a:r>
              <a:rPr lang="de-DE" kern="0" dirty="0">
                <a:solidFill>
                  <a:prstClr val="white"/>
                </a:solidFill>
                <a:latin typeface="Calibri" panose="020F0502020204030204"/>
              </a:rPr>
              <a:t>Binary </a:t>
            </a:r>
          </a:p>
        </p:txBody>
      </p:sp>
      <p:sp>
        <p:nvSpPr>
          <p:cNvPr id="25" name="Pfeil: nach rechts 24">
            <a:extLst>
              <a:ext uri="{FF2B5EF4-FFF2-40B4-BE49-F238E27FC236}">
                <a16:creationId xmlns:a16="http://schemas.microsoft.com/office/drawing/2014/main" id="{0F8E109D-175F-462F-8154-87CCAC4A7DE5}"/>
              </a:ext>
            </a:extLst>
          </p:cNvPr>
          <p:cNvSpPr/>
          <p:nvPr/>
        </p:nvSpPr>
        <p:spPr>
          <a:xfrm>
            <a:off x="2711406" y="1733698"/>
            <a:ext cx="523783" cy="336689"/>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endParaRPr lang="de-DE" kern="0">
              <a:solidFill>
                <a:prstClr val="white"/>
              </a:solidFill>
              <a:latin typeface="Calibri" panose="020F0502020204030204"/>
            </a:endParaRPr>
          </a:p>
        </p:txBody>
      </p:sp>
      <p:sp>
        <p:nvSpPr>
          <p:cNvPr id="26" name="Pfeil: nach rechts 25">
            <a:extLst>
              <a:ext uri="{FF2B5EF4-FFF2-40B4-BE49-F238E27FC236}">
                <a16:creationId xmlns:a16="http://schemas.microsoft.com/office/drawing/2014/main" id="{9C42AF41-1FBA-499B-AD2E-0DF248FB0959}"/>
              </a:ext>
            </a:extLst>
          </p:cNvPr>
          <p:cNvSpPr/>
          <p:nvPr/>
        </p:nvSpPr>
        <p:spPr>
          <a:xfrm>
            <a:off x="4723673" y="1733698"/>
            <a:ext cx="523783" cy="336689"/>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endParaRPr lang="de-DE" kern="0">
              <a:solidFill>
                <a:prstClr val="white"/>
              </a:solidFill>
              <a:latin typeface="Calibri" panose="020F0502020204030204"/>
            </a:endParaRPr>
          </a:p>
        </p:txBody>
      </p:sp>
      <p:sp>
        <p:nvSpPr>
          <p:cNvPr id="27" name="Pfeil: nach rechts 26">
            <a:extLst>
              <a:ext uri="{FF2B5EF4-FFF2-40B4-BE49-F238E27FC236}">
                <a16:creationId xmlns:a16="http://schemas.microsoft.com/office/drawing/2014/main" id="{56A6C769-229A-4917-95FF-71C022810EB9}"/>
              </a:ext>
            </a:extLst>
          </p:cNvPr>
          <p:cNvSpPr/>
          <p:nvPr/>
        </p:nvSpPr>
        <p:spPr>
          <a:xfrm>
            <a:off x="6735940" y="1715942"/>
            <a:ext cx="523783" cy="336689"/>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endParaRPr lang="de-DE" kern="0">
              <a:solidFill>
                <a:prstClr val="white"/>
              </a:solidFill>
              <a:latin typeface="Calibri" panose="020F0502020204030204"/>
            </a:endParaRPr>
          </a:p>
        </p:txBody>
      </p:sp>
      <p:sp>
        <p:nvSpPr>
          <p:cNvPr id="28" name="Pfeil: nach rechts 27">
            <a:extLst>
              <a:ext uri="{FF2B5EF4-FFF2-40B4-BE49-F238E27FC236}">
                <a16:creationId xmlns:a16="http://schemas.microsoft.com/office/drawing/2014/main" id="{33EC3D88-8256-4174-88FC-990809EA6643}"/>
              </a:ext>
            </a:extLst>
          </p:cNvPr>
          <p:cNvSpPr/>
          <p:nvPr/>
        </p:nvSpPr>
        <p:spPr>
          <a:xfrm>
            <a:off x="8748207" y="1715941"/>
            <a:ext cx="523783" cy="336689"/>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endParaRPr lang="de-DE" kern="0">
              <a:solidFill>
                <a:prstClr val="white"/>
              </a:solidFill>
              <a:latin typeface="Calibri" panose="020F0502020204030204"/>
            </a:endParaRPr>
          </a:p>
        </p:txBody>
      </p:sp>
      <p:sp>
        <p:nvSpPr>
          <p:cNvPr id="3" name="Pfeil: 180-Grad 2">
            <a:extLst>
              <a:ext uri="{FF2B5EF4-FFF2-40B4-BE49-F238E27FC236}">
                <a16:creationId xmlns:a16="http://schemas.microsoft.com/office/drawing/2014/main" id="{5DFE3BC4-A54B-4BED-9ED4-6B2A33618E51}"/>
              </a:ext>
            </a:extLst>
          </p:cNvPr>
          <p:cNvSpPr/>
          <p:nvPr/>
        </p:nvSpPr>
        <p:spPr bwMode="auto">
          <a:xfrm flipV="1">
            <a:off x="1747063" y="2286000"/>
            <a:ext cx="8463738" cy="535271"/>
          </a:xfrm>
          <a:prstGeom prst="uturnArrow">
            <a:avLst>
              <a:gd name="adj1" fmla="val 34865"/>
              <a:gd name="adj2" fmla="val 25000"/>
              <a:gd name="adj3" fmla="val 31101"/>
              <a:gd name="adj4" fmla="val 68899"/>
              <a:gd name="adj5" fmla="val 10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4" name="Textfeld 3">
            <a:extLst>
              <a:ext uri="{FF2B5EF4-FFF2-40B4-BE49-F238E27FC236}">
                <a16:creationId xmlns:a16="http://schemas.microsoft.com/office/drawing/2014/main" id="{60D217A2-4A79-4AE4-AC35-D30FD8743438}"/>
              </a:ext>
            </a:extLst>
          </p:cNvPr>
          <p:cNvSpPr txBox="1"/>
          <p:nvPr/>
        </p:nvSpPr>
        <p:spPr>
          <a:xfrm>
            <a:off x="5309460" y="2285998"/>
            <a:ext cx="1364476" cy="369332"/>
          </a:xfrm>
          <a:prstGeom prst="rect">
            <a:avLst/>
          </a:prstGeom>
          <a:noFill/>
        </p:spPr>
        <p:txBody>
          <a:bodyPr wrap="none" rtlCol="0">
            <a:spAutoFit/>
          </a:bodyPr>
          <a:lstStyle/>
          <a:p>
            <a:pPr algn="ctr" eaLnBrk="0" fontAlgn="base" hangingPunct="0">
              <a:spcBef>
                <a:spcPct val="50000"/>
              </a:spcBef>
              <a:spcAft>
                <a:spcPct val="0"/>
              </a:spcAft>
            </a:pPr>
            <a:r>
              <a:rPr lang="de-DE" dirty="0">
                <a:solidFill>
                  <a:srgbClr val="000000"/>
                </a:solidFill>
                <a:latin typeface="Arial" charset="0"/>
              </a:rPr>
              <a:t>64x </a:t>
            </a:r>
            <a:r>
              <a:rPr lang="de-DE" dirty="0" err="1">
                <a:solidFill>
                  <a:srgbClr val="000000"/>
                </a:solidFill>
                <a:latin typeface="Arial" charset="0"/>
              </a:rPr>
              <a:t>smaller</a:t>
            </a:r>
            <a:endParaRPr lang="de-DE" dirty="0">
              <a:solidFill>
                <a:srgbClr val="000000"/>
              </a:solidFill>
              <a:latin typeface="Arial" charset="0"/>
            </a:endParaRPr>
          </a:p>
        </p:txBody>
      </p:sp>
      <p:graphicFrame>
        <p:nvGraphicFramePr>
          <p:cNvPr id="16" name="Tabelle 3">
            <a:extLst>
              <a:ext uri="{FF2B5EF4-FFF2-40B4-BE49-F238E27FC236}">
                <a16:creationId xmlns:a16="http://schemas.microsoft.com/office/drawing/2014/main" id="{0A22A33A-78DA-44D8-AC82-FC086F93A333}"/>
              </a:ext>
            </a:extLst>
          </p:cNvPr>
          <p:cNvGraphicFramePr>
            <a:graphicFrameLocks noGrp="1"/>
          </p:cNvGraphicFramePr>
          <p:nvPr>
            <p:extLst>
              <p:ext uri="{D42A27DB-BD31-4B8C-83A1-F6EECF244321}">
                <p14:modId xmlns:p14="http://schemas.microsoft.com/office/powerpoint/2010/main" val="2238359305"/>
              </p:ext>
            </p:extLst>
          </p:nvPr>
        </p:nvGraphicFramePr>
        <p:xfrm>
          <a:off x="456076" y="3391331"/>
          <a:ext cx="2880000" cy="2879999"/>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1981094929"/>
                    </a:ext>
                  </a:extLst>
                </a:gridCol>
                <a:gridCol w="720000">
                  <a:extLst>
                    <a:ext uri="{9D8B030D-6E8A-4147-A177-3AD203B41FA5}">
                      <a16:colId xmlns:a16="http://schemas.microsoft.com/office/drawing/2014/main" val="1888597004"/>
                    </a:ext>
                  </a:extLst>
                </a:gridCol>
                <a:gridCol w="720000">
                  <a:extLst>
                    <a:ext uri="{9D8B030D-6E8A-4147-A177-3AD203B41FA5}">
                      <a16:colId xmlns:a16="http://schemas.microsoft.com/office/drawing/2014/main" val="3941194446"/>
                    </a:ext>
                  </a:extLst>
                </a:gridCol>
                <a:gridCol w="720000">
                  <a:extLst>
                    <a:ext uri="{9D8B030D-6E8A-4147-A177-3AD203B41FA5}">
                      <a16:colId xmlns:a16="http://schemas.microsoft.com/office/drawing/2014/main" val="2771939933"/>
                    </a:ext>
                  </a:extLst>
                </a:gridCol>
              </a:tblGrid>
              <a:tr h="753715">
                <a:tc>
                  <a:txBody>
                    <a:bodyPr/>
                    <a:lstStyle/>
                    <a:p>
                      <a:pPr algn="ctr"/>
                      <a:r>
                        <a:rPr lang="de-DE" sz="1800" dirty="0"/>
                        <a:t>2,09</a:t>
                      </a:r>
                    </a:p>
                  </a:txBody>
                  <a:tcPr anchor="ctr">
                    <a:solidFill>
                      <a:srgbClr val="47CFFF"/>
                    </a:solidFill>
                  </a:tcPr>
                </a:tc>
                <a:tc>
                  <a:txBody>
                    <a:bodyPr/>
                    <a:lstStyle/>
                    <a:p>
                      <a:pPr algn="ctr"/>
                      <a:r>
                        <a:rPr lang="de-DE" sz="1800" dirty="0"/>
                        <a:t>-0,98</a:t>
                      </a:r>
                    </a:p>
                  </a:txBody>
                  <a:tcPr anchor="ctr">
                    <a:solidFill>
                      <a:srgbClr val="92D050"/>
                    </a:solidFill>
                  </a:tcPr>
                </a:tc>
                <a:tc>
                  <a:txBody>
                    <a:bodyPr/>
                    <a:lstStyle/>
                    <a:p>
                      <a:pPr algn="ctr"/>
                      <a:r>
                        <a:rPr lang="de-DE" sz="1800" dirty="0"/>
                        <a:t>1,02</a:t>
                      </a:r>
                    </a:p>
                  </a:txBody>
                  <a:tcPr anchor="ctr">
                    <a:solidFill>
                      <a:srgbClr val="FF0000"/>
                    </a:solidFill>
                  </a:tcPr>
                </a:tc>
                <a:tc>
                  <a:txBody>
                    <a:bodyPr/>
                    <a:lstStyle/>
                    <a:p>
                      <a:pPr algn="ctr"/>
                      <a:r>
                        <a:rPr lang="de-DE" sz="1800" dirty="0"/>
                        <a:t>0,09</a:t>
                      </a:r>
                    </a:p>
                  </a:txBody>
                  <a:tcPr anchor="ctr">
                    <a:solidFill>
                      <a:srgbClr val="FFC000"/>
                    </a:solidFill>
                  </a:tcPr>
                </a:tc>
                <a:extLst>
                  <a:ext uri="{0D108BD9-81ED-4DB2-BD59-A6C34878D82A}">
                    <a16:rowId xmlns:a16="http://schemas.microsoft.com/office/drawing/2014/main" val="3085787955"/>
                  </a:ext>
                </a:extLst>
              </a:tr>
              <a:tr h="753715">
                <a:tc>
                  <a:txBody>
                    <a:bodyPr/>
                    <a:lstStyle/>
                    <a:p>
                      <a:pPr algn="ctr"/>
                      <a:r>
                        <a:rPr lang="de-DE" sz="1800" dirty="0"/>
                        <a:t>0,05</a:t>
                      </a:r>
                    </a:p>
                  </a:txBody>
                  <a:tcPr anchor="ctr">
                    <a:solidFill>
                      <a:srgbClr val="FFC000"/>
                    </a:solidFill>
                  </a:tcPr>
                </a:tc>
                <a:tc>
                  <a:txBody>
                    <a:bodyPr/>
                    <a:lstStyle/>
                    <a:p>
                      <a:pPr algn="ctr"/>
                      <a:r>
                        <a:rPr lang="de-DE" sz="1800" dirty="0"/>
                        <a:t>-0,14</a:t>
                      </a:r>
                    </a:p>
                  </a:txBody>
                  <a:tcPr anchor="ctr">
                    <a:solidFill>
                      <a:srgbClr val="FFC000"/>
                    </a:solidFill>
                  </a:tcPr>
                </a:tc>
                <a:tc>
                  <a:txBody>
                    <a:bodyPr/>
                    <a:lstStyle/>
                    <a:p>
                      <a:pPr algn="ctr"/>
                      <a:r>
                        <a:rPr lang="de-DE" sz="1800" dirty="0"/>
                        <a:t>-1,08</a:t>
                      </a:r>
                    </a:p>
                  </a:txBody>
                  <a:tcPr anchor="ctr">
                    <a:solidFill>
                      <a:srgbClr val="92D050"/>
                    </a:solidFill>
                  </a:tcPr>
                </a:tc>
                <a:tc>
                  <a:txBody>
                    <a:bodyPr/>
                    <a:lstStyle/>
                    <a:p>
                      <a:pPr algn="ctr"/>
                      <a:r>
                        <a:rPr lang="de-DE" sz="1800" dirty="0"/>
                        <a:t>2,12</a:t>
                      </a:r>
                    </a:p>
                  </a:txBody>
                  <a:tcPr anchor="ctr">
                    <a:solidFill>
                      <a:srgbClr val="47CFFF"/>
                    </a:solidFill>
                  </a:tcPr>
                </a:tc>
                <a:extLst>
                  <a:ext uri="{0D108BD9-81ED-4DB2-BD59-A6C34878D82A}">
                    <a16:rowId xmlns:a16="http://schemas.microsoft.com/office/drawing/2014/main" val="2649808742"/>
                  </a:ext>
                </a:extLst>
              </a:tr>
              <a:tr h="707954">
                <a:tc>
                  <a:txBody>
                    <a:bodyPr/>
                    <a:lstStyle/>
                    <a:p>
                      <a:pPr algn="ctr"/>
                      <a:r>
                        <a:rPr lang="de-DE" sz="1800" dirty="0"/>
                        <a:t>-0,91</a:t>
                      </a:r>
                    </a:p>
                  </a:txBody>
                  <a:tcPr anchor="ctr">
                    <a:solidFill>
                      <a:srgbClr val="92D050"/>
                    </a:solidFill>
                  </a:tcPr>
                </a:tc>
                <a:tc>
                  <a:txBody>
                    <a:bodyPr/>
                    <a:lstStyle/>
                    <a:p>
                      <a:pPr algn="ctr"/>
                      <a:r>
                        <a:rPr lang="de-DE" sz="1800" dirty="0"/>
                        <a:t>1,92</a:t>
                      </a:r>
                    </a:p>
                  </a:txBody>
                  <a:tcPr anchor="ctr">
                    <a:solidFill>
                      <a:srgbClr val="47CFFF"/>
                    </a:solidFill>
                  </a:tcPr>
                </a:tc>
                <a:tc>
                  <a:txBody>
                    <a:bodyPr/>
                    <a:lstStyle/>
                    <a:p>
                      <a:pPr algn="ctr"/>
                      <a:r>
                        <a:rPr lang="de-DE" sz="1800" dirty="0"/>
                        <a:t>0</a:t>
                      </a:r>
                    </a:p>
                  </a:txBody>
                  <a:tcPr anchor="ctr">
                    <a:solidFill>
                      <a:srgbClr val="FFC000"/>
                    </a:solidFill>
                  </a:tcPr>
                </a:tc>
                <a:tc>
                  <a:txBody>
                    <a:bodyPr/>
                    <a:lstStyle/>
                    <a:p>
                      <a:pPr algn="ctr"/>
                      <a:r>
                        <a:rPr lang="de-DE" sz="1800" dirty="0"/>
                        <a:t>-1,03</a:t>
                      </a:r>
                    </a:p>
                  </a:txBody>
                  <a:tcPr anchor="ctr">
                    <a:solidFill>
                      <a:srgbClr val="92D050"/>
                    </a:solidFill>
                  </a:tcPr>
                </a:tc>
                <a:extLst>
                  <a:ext uri="{0D108BD9-81ED-4DB2-BD59-A6C34878D82A}">
                    <a16:rowId xmlns:a16="http://schemas.microsoft.com/office/drawing/2014/main" val="2892183387"/>
                  </a:ext>
                </a:extLst>
              </a:tr>
              <a:tr h="664615">
                <a:tc>
                  <a:txBody>
                    <a:bodyPr/>
                    <a:lstStyle/>
                    <a:p>
                      <a:pPr algn="ctr"/>
                      <a:r>
                        <a:rPr lang="de-DE" sz="1800" dirty="0"/>
                        <a:t>1,87</a:t>
                      </a:r>
                    </a:p>
                  </a:txBody>
                  <a:tcPr anchor="ctr">
                    <a:solidFill>
                      <a:srgbClr val="47CFFF"/>
                    </a:solidFill>
                  </a:tcPr>
                </a:tc>
                <a:tc>
                  <a:txBody>
                    <a:bodyPr/>
                    <a:lstStyle/>
                    <a:p>
                      <a:pPr algn="ctr"/>
                      <a:r>
                        <a:rPr lang="de-DE" sz="1800" dirty="0"/>
                        <a:t>0</a:t>
                      </a:r>
                    </a:p>
                  </a:txBody>
                  <a:tcPr anchor="ctr">
                    <a:solidFill>
                      <a:srgbClr val="FFC000"/>
                    </a:solidFill>
                  </a:tcPr>
                </a:tc>
                <a:tc>
                  <a:txBody>
                    <a:bodyPr/>
                    <a:lstStyle/>
                    <a:p>
                      <a:pPr algn="ctr"/>
                      <a:r>
                        <a:rPr lang="de-DE" sz="1800" dirty="0"/>
                        <a:t>1,03</a:t>
                      </a:r>
                    </a:p>
                  </a:txBody>
                  <a:tcPr anchor="ctr">
                    <a:solidFill>
                      <a:srgbClr val="FF0000"/>
                    </a:solidFill>
                  </a:tcPr>
                </a:tc>
                <a:tc>
                  <a:txBody>
                    <a:bodyPr/>
                    <a:lstStyle/>
                    <a:p>
                      <a:pPr algn="ctr"/>
                      <a:r>
                        <a:rPr lang="de-DE" sz="1800" dirty="0"/>
                        <a:t>0,98</a:t>
                      </a:r>
                    </a:p>
                  </a:txBody>
                  <a:tcPr anchor="ctr">
                    <a:solidFill>
                      <a:srgbClr val="FF0000"/>
                    </a:solidFill>
                  </a:tcPr>
                </a:tc>
                <a:extLst>
                  <a:ext uri="{0D108BD9-81ED-4DB2-BD59-A6C34878D82A}">
                    <a16:rowId xmlns:a16="http://schemas.microsoft.com/office/drawing/2014/main" val="3457853914"/>
                  </a:ext>
                </a:extLst>
              </a:tr>
            </a:tbl>
          </a:graphicData>
        </a:graphic>
      </p:graphicFrame>
      <p:graphicFrame>
        <p:nvGraphicFramePr>
          <p:cNvPr id="17" name="Tabelle 3">
            <a:extLst>
              <a:ext uri="{FF2B5EF4-FFF2-40B4-BE49-F238E27FC236}">
                <a16:creationId xmlns:a16="http://schemas.microsoft.com/office/drawing/2014/main" id="{F105EE91-DE91-4036-A202-EF316223D8DB}"/>
              </a:ext>
            </a:extLst>
          </p:cNvPr>
          <p:cNvGraphicFramePr>
            <a:graphicFrameLocks noGrp="1"/>
          </p:cNvGraphicFramePr>
          <p:nvPr>
            <p:extLst>
              <p:ext uri="{D42A27DB-BD31-4B8C-83A1-F6EECF244321}">
                <p14:modId xmlns:p14="http://schemas.microsoft.com/office/powerpoint/2010/main" val="1678515761"/>
              </p:ext>
            </p:extLst>
          </p:nvPr>
        </p:nvGraphicFramePr>
        <p:xfrm>
          <a:off x="4554338" y="3391331"/>
          <a:ext cx="2880000" cy="2879999"/>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1981094929"/>
                    </a:ext>
                  </a:extLst>
                </a:gridCol>
                <a:gridCol w="720000">
                  <a:extLst>
                    <a:ext uri="{9D8B030D-6E8A-4147-A177-3AD203B41FA5}">
                      <a16:colId xmlns:a16="http://schemas.microsoft.com/office/drawing/2014/main" val="1888597004"/>
                    </a:ext>
                  </a:extLst>
                </a:gridCol>
                <a:gridCol w="720000">
                  <a:extLst>
                    <a:ext uri="{9D8B030D-6E8A-4147-A177-3AD203B41FA5}">
                      <a16:colId xmlns:a16="http://schemas.microsoft.com/office/drawing/2014/main" val="3941194446"/>
                    </a:ext>
                  </a:extLst>
                </a:gridCol>
                <a:gridCol w="720000">
                  <a:extLst>
                    <a:ext uri="{9D8B030D-6E8A-4147-A177-3AD203B41FA5}">
                      <a16:colId xmlns:a16="http://schemas.microsoft.com/office/drawing/2014/main" val="2771939933"/>
                    </a:ext>
                  </a:extLst>
                </a:gridCol>
              </a:tblGrid>
              <a:tr h="753715">
                <a:tc>
                  <a:txBody>
                    <a:bodyPr/>
                    <a:lstStyle/>
                    <a:p>
                      <a:pPr algn="ctr"/>
                      <a:r>
                        <a:rPr lang="de-DE" sz="1800" dirty="0"/>
                        <a:t>2,09</a:t>
                      </a:r>
                    </a:p>
                  </a:txBody>
                  <a:tcPr anchor="ctr">
                    <a:solidFill>
                      <a:srgbClr val="47CFFF"/>
                    </a:solidFill>
                  </a:tcPr>
                </a:tc>
                <a:tc>
                  <a:txBody>
                    <a:bodyPr/>
                    <a:lstStyle/>
                    <a:p>
                      <a:pPr algn="ctr"/>
                      <a:r>
                        <a:rPr lang="de-DE" sz="1800" dirty="0"/>
                        <a:t>-2,12</a:t>
                      </a:r>
                    </a:p>
                  </a:txBody>
                  <a:tcPr anchor="ctr">
                    <a:solidFill>
                      <a:srgbClr val="47CFFF"/>
                    </a:solidFill>
                  </a:tcPr>
                </a:tc>
                <a:tc>
                  <a:txBody>
                    <a:bodyPr/>
                    <a:lstStyle/>
                    <a:p>
                      <a:pPr algn="ctr"/>
                      <a:r>
                        <a:rPr lang="de-DE" sz="1800" dirty="0"/>
                        <a:t>1,92</a:t>
                      </a:r>
                    </a:p>
                  </a:txBody>
                  <a:tcPr anchor="ctr">
                    <a:solidFill>
                      <a:srgbClr val="47CFFF"/>
                    </a:solidFill>
                  </a:tcPr>
                </a:tc>
                <a:tc>
                  <a:txBody>
                    <a:bodyPr/>
                    <a:lstStyle/>
                    <a:p>
                      <a:pPr algn="ctr"/>
                      <a:r>
                        <a:rPr lang="de-DE" sz="1800" dirty="0"/>
                        <a:t>1,87</a:t>
                      </a:r>
                    </a:p>
                  </a:txBody>
                  <a:tcPr anchor="ctr">
                    <a:solidFill>
                      <a:srgbClr val="47CFFF"/>
                    </a:solidFill>
                  </a:tcPr>
                </a:tc>
                <a:extLst>
                  <a:ext uri="{0D108BD9-81ED-4DB2-BD59-A6C34878D82A}">
                    <a16:rowId xmlns:a16="http://schemas.microsoft.com/office/drawing/2014/main" val="3085787955"/>
                  </a:ext>
                </a:extLst>
              </a:tr>
              <a:tr h="753715">
                <a:tc>
                  <a:txBody>
                    <a:bodyPr/>
                    <a:lstStyle/>
                    <a:p>
                      <a:pPr algn="ctr"/>
                      <a:r>
                        <a:rPr lang="de-DE" sz="1800" dirty="0"/>
                        <a:t>0,05</a:t>
                      </a:r>
                    </a:p>
                  </a:txBody>
                  <a:tcPr anchor="ctr">
                    <a:solidFill>
                      <a:srgbClr val="FFC000"/>
                    </a:solidFill>
                  </a:tcPr>
                </a:tc>
                <a:tc>
                  <a:txBody>
                    <a:bodyPr/>
                    <a:lstStyle/>
                    <a:p>
                      <a:pPr algn="ctr"/>
                      <a:r>
                        <a:rPr lang="de-DE" sz="1800" dirty="0"/>
                        <a:t>-0,14</a:t>
                      </a:r>
                    </a:p>
                  </a:txBody>
                  <a:tcPr anchor="ctr">
                    <a:solidFill>
                      <a:srgbClr val="FFC000"/>
                    </a:solidFill>
                  </a:tcPr>
                </a:tc>
                <a:tc>
                  <a:txBody>
                    <a:bodyPr/>
                    <a:lstStyle/>
                    <a:p>
                      <a:pPr algn="ctr"/>
                      <a:r>
                        <a:rPr lang="de-DE" sz="1800" dirty="0"/>
                        <a:t>0</a:t>
                      </a:r>
                    </a:p>
                  </a:txBody>
                  <a:tcPr anchor="ctr">
                    <a:solidFill>
                      <a:srgbClr val="FFC000"/>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de-DE" sz="1800" dirty="0"/>
                        <a:t>0,09</a:t>
                      </a:r>
                    </a:p>
                  </a:txBody>
                  <a:tcPr anchor="ctr">
                    <a:solidFill>
                      <a:srgbClr val="FFC000"/>
                    </a:solidFill>
                  </a:tcPr>
                </a:tc>
                <a:extLst>
                  <a:ext uri="{0D108BD9-81ED-4DB2-BD59-A6C34878D82A}">
                    <a16:rowId xmlns:a16="http://schemas.microsoft.com/office/drawing/2014/main" val="2649808742"/>
                  </a:ext>
                </a:extLst>
              </a:tr>
              <a:tr h="707954">
                <a:tc>
                  <a:txBody>
                    <a:bodyPr/>
                    <a:lstStyle/>
                    <a:p>
                      <a:pPr algn="ctr"/>
                      <a:r>
                        <a:rPr lang="de-DE" sz="1800" dirty="0"/>
                        <a:t>-0,91</a:t>
                      </a:r>
                    </a:p>
                  </a:txBody>
                  <a:tcPr anchor="ctr">
                    <a:solidFill>
                      <a:srgbClr val="92D050"/>
                    </a:solidFill>
                  </a:tcPr>
                </a:tc>
                <a:tc>
                  <a:txBody>
                    <a:bodyPr/>
                    <a:lstStyle/>
                    <a:p>
                      <a:pPr algn="ctr"/>
                      <a:r>
                        <a:rPr lang="de-DE" sz="1800" dirty="0"/>
                        <a:t>-0,98</a:t>
                      </a:r>
                    </a:p>
                  </a:txBody>
                  <a:tcPr anchor="ctr">
                    <a:solidFill>
                      <a:srgbClr val="92D050"/>
                    </a:solidFill>
                  </a:tcPr>
                </a:tc>
                <a:tc>
                  <a:txBody>
                    <a:bodyPr/>
                    <a:lstStyle/>
                    <a:p>
                      <a:pPr algn="ctr"/>
                      <a:r>
                        <a:rPr lang="de-DE" sz="1800" dirty="0"/>
                        <a:t>-1,08</a:t>
                      </a:r>
                    </a:p>
                  </a:txBody>
                  <a:tcPr anchor="ctr">
                    <a:solidFill>
                      <a:srgbClr val="92D050"/>
                    </a:solidFill>
                  </a:tcPr>
                </a:tc>
                <a:tc>
                  <a:txBody>
                    <a:bodyPr/>
                    <a:lstStyle/>
                    <a:p>
                      <a:pPr algn="ctr"/>
                      <a:r>
                        <a:rPr lang="de-DE" sz="1800" dirty="0"/>
                        <a:t>-1,03</a:t>
                      </a:r>
                    </a:p>
                  </a:txBody>
                  <a:tcPr anchor="ctr">
                    <a:lnB w="12700" cmpd="sng">
                      <a:noFill/>
                    </a:lnB>
                    <a:solidFill>
                      <a:srgbClr val="92D050"/>
                    </a:solidFill>
                  </a:tcPr>
                </a:tc>
                <a:extLst>
                  <a:ext uri="{0D108BD9-81ED-4DB2-BD59-A6C34878D82A}">
                    <a16:rowId xmlns:a16="http://schemas.microsoft.com/office/drawing/2014/main" val="2892183387"/>
                  </a:ext>
                </a:extLst>
              </a:tr>
              <a:tr h="664615">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de-DE" sz="1800" dirty="0"/>
                        <a:t>1,02</a:t>
                      </a:r>
                    </a:p>
                  </a:txBody>
                  <a:tcPr anchor="ctr">
                    <a:solidFill>
                      <a:srgbClr val="FF0000"/>
                    </a:solidFill>
                  </a:tcPr>
                </a:tc>
                <a:tc>
                  <a:txBody>
                    <a:bodyPr/>
                    <a:lstStyle/>
                    <a:p>
                      <a:pPr algn="ctr"/>
                      <a:r>
                        <a:rPr lang="de-DE" sz="1800" dirty="0"/>
                        <a:t>1,03</a:t>
                      </a:r>
                    </a:p>
                  </a:txBody>
                  <a:tcPr anchor="ctr">
                    <a:solidFill>
                      <a:srgbClr val="FF0000"/>
                    </a:solidFill>
                  </a:tcPr>
                </a:tc>
                <a:tc>
                  <a:txBody>
                    <a:bodyPr/>
                    <a:lstStyle/>
                    <a:p>
                      <a:pPr algn="ctr"/>
                      <a:r>
                        <a:rPr lang="de-DE" sz="1800" dirty="0"/>
                        <a:t>0,98</a:t>
                      </a:r>
                    </a:p>
                  </a:txBody>
                  <a:tcPr anchor="ctr">
                    <a:lnR w="12700" cmpd="sng">
                      <a:noFill/>
                    </a:lnR>
                    <a:solidFill>
                      <a:srgbClr val="FF0000"/>
                    </a:solidFill>
                  </a:tcPr>
                </a:tc>
                <a:tc>
                  <a:txBody>
                    <a:bodyPr/>
                    <a:lstStyle/>
                    <a:p>
                      <a:pPr algn="ctr"/>
                      <a:endParaRPr lang="de-DE" sz="18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57853914"/>
                  </a:ext>
                </a:extLst>
              </a:tr>
            </a:tbl>
          </a:graphicData>
        </a:graphic>
      </p:graphicFrame>
      <p:graphicFrame>
        <p:nvGraphicFramePr>
          <p:cNvPr id="18" name="Tabelle 3">
            <a:extLst>
              <a:ext uri="{FF2B5EF4-FFF2-40B4-BE49-F238E27FC236}">
                <a16:creationId xmlns:a16="http://schemas.microsoft.com/office/drawing/2014/main" id="{C58243AA-A903-41C6-9781-63E02515A7B9}"/>
              </a:ext>
            </a:extLst>
          </p:cNvPr>
          <p:cNvGraphicFramePr>
            <a:graphicFrameLocks noGrp="1"/>
          </p:cNvGraphicFramePr>
          <p:nvPr>
            <p:extLst>
              <p:ext uri="{D42A27DB-BD31-4B8C-83A1-F6EECF244321}">
                <p14:modId xmlns:p14="http://schemas.microsoft.com/office/powerpoint/2010/main" val="1632457689"/>
              </p:ext>
            </p:extLst>
          </p:nvPr>
        </p:nvGraphicFramePr>
        <p:xfrm>
          <a:off x="8652600" y="3391329"/>
          <a:ext cx="720000" cy="2879999"/>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1981094929"/>
                    </a:ext>
                  </a:extLst>
                </a:gridCol>
              </a:tblGrid>
              <a:tr h="753715">
                <a:tc>
                  <a:txBody>
                    <a:bodyPr/>
                    <a:lstStyle/>
                    <a:p>
                      <a:pPr algn="ctr"/>
                      <a:r>
                        <a:rPr lang="de-DE" sz="1800" dirty="0"/>
                        <a:t>2</a:t>
                      </a:r>
                    </a:p>
                  </a:txBody>
                  <a:tcPr anchor="ctr">
                    <a:solidFill>
                      <a:srgbClr val="47CFFF"/>
                    </a:solidFill>
                  </a:tcPr>
                </a:tc>
                <a:extLst>
                  <a:ext uri="{0D108BD9-81ED-4DB2-BD59-A6C34878D82A}">
                    <a16:rowId xmlns:a16="http://schemas.microsoft.com/office/drawing/2014/main" val="3085787955"/>
                  </a:ext>
                </a:extLst>
              </a:tr>
              <a:tr h="753715">
                <a:tc>
                  <a:txBody>
                    <a:bodyPr/>
                    <a:lstStyle/>
                    <a:p>
                      <a:pPr algn="ctr"/>
                      <a:r>
                        <a:rPr lang="de-DE" sz="1800" dirty="0"/>
                        <a:t>0</a:t>
                      </a:r>
                    </a:p>
                  </a:txBody>
                  <a:tcPr anchor="ctr">
                    <a:solidFill>
                      <a:srgbClr val="FFC000"/>
                    </a:solidFill>
                  </a:tcPr>
                </a:tc>
                <a:extLst>
                  <a:ext uri="{0D108BD9-81ED-4DB2-BD59-A6C34878D82A}">
                    <a16:rowId xmlns:a16="http://schemas.microsoft.com/office/drawing/2014/main" val="2649808742"/>
                  </a:ext>
                </a:extLst>
              </a:tr>
              <a:tr h="707954">
                <a:tc>
                  <a:txBody>
                    <a:bodyPr/>
                    <a:lstStyle/>
                    <a:p>
                      <a:pPr algn="ctr"/>
                      <a:r>
                        <a:rPr lang="de-DE" sz="1800" dirty="0"/>
                        <a:t>-1</a:t>
                      </a:r>
                    </a:p>
                  </a:txBody>
                  <a:tcPr anchor="ctr">
                    <a:solidFill>
                      <a:srgbClr val="92D050"/>
                    </a:solidFill>
                  </a:tcPr>
                </a:tc>
                <a:extLst>
                  <a:ext uri="{0D108BD9-81ED-4DB2-BD59-A6C34878D82A}">
                    <a16:rowId xmlns:a16="http://schemas.microsoft.com/office/drawing/2014/main" val="2892183387"/>
                  </a:ext>
                </a:extLst>
              </a:tr>
              <a:tr h="664615">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de-DE" sz="1800" dirty="0"/>
                        <a:t>1</a:t>
                      </a:r>
                    </a:p>
                    <a:p>
                      <a:pPr algn="ctr"/>
                      <a:endParaRPr lang="de-DE" sz="1800" dirty="0"/>
                    </a:p>
                  </a:txBody>
                  <a:tcPr anchor="ctr">
                    <a:solidFill>
                      <a:srgbClr val="FF0000"/>
                    </a:solidFill>
                  </a:tcPr>
                </a:tc>
                <a:extLst>
                  <a:ext uri="{0D108BD9-81ED-4DB2-BD59-A6C34878D82A}">
                    <a16:rowId xmlns:a16="http://schemas.microsoft.com/office/drawing/2014/main" val="3457853914"/>
                  </a:ext>
                </a:extLst>
              </a:tr>
            </a:tbl>
          </a:graphicData>
        </a:graphic>
      </p:graphicFrame>
      <p:sp>
        <p:nvSpPr>
          <p:cNvPr id="19" name="Pfeil: nach rechts 18">
            <a:extLst>
              <a:ext uri="{FF2B5EF4-FFF2-40B4-BE49-F238E27FC236}">
                <a16:creationId xmlns:a16="http://schemas.microsoft.com/office/drawing/2014/main" id="{5A003193-B2EF-4EEF-BED6-9BE5A7EC6AD8}"/>
              </a:ext>
            </a:extLst>
          </p:cNvPr>
          <p:cNvSpPr/>
          <p:nvPr/>
        </p:nvSpPr>
        <p:spPr bwMode="auto">
          <a:xfrm>
            <a:off x="3678507" y="4602729"/>
            <a:ext cx="533400" cy="457200"/>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29" name="Pfeil: nach rechts 28">
            <a:extLst>
              <a:ext uri="{FF2B5EF4-FFF2-40B4-BE49-F238E27FC236}">
                <a16:creationId xmlns:a16="http://schemas.microsoft.com/office/drawing/2014/main" id="{D12154D7-D854-44F7-98D3-391748F1ADF5}"/>
              </a:ext>
            </a:extLst>
          </p:cNvPr>
          <p:cNvSpPr/>
          <p:nvPr/>
        </p:nvSpPr>
        <p:spPr bwMode="auto">
          <a:xfrm>
            <a:off x="7776769" y="4602729"/>
            <a:ext cx="533400" cy="457200"/>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30" name="Foliennummernplatzhalter 4">
            <a:extLst>
              <a:ext uri="{FF2B5EF4-FFF2-40B4-BE49-F238E27FC236}">
                <a16:creationId xmlns:a16="http://schemas.microsoft.com/office/drawing/2014/main" id="{DF0D33FD-3D13-4A48-B080-3BCF94C1DEEE}"/>
              </a:ext>
            </a:extLst>
          </p:cNvPr>
          <p:cNvSpPr>
            <a:spLocks noGrp="1"/>
          </p:cNvSpPr>
          <p:nvPr>
            <p:ph type="sldNum" sz="quarter" idx="11"/>
          </p:nvPr>
        </p:nvSpPr>
        <p:spPr>
          <a:xfrm>
            <a:off x="8454752" y="6337722"/>
            <a:ext cx="711717" cy="365125"/>
          </a:xfrm>
        </p:spPr>
        <p:txBody>
          <a:bodyPr/>
          <a:lstStyle/>
          <a:p>
            <a:pPr eaLnBrk="0" fontAlgn="base" hangingPunct="0">
              <a:spcBef>
                <a:spcPct val="50000"/>
              </a:spcBef>
              <a:spcAft>
                <a:spcPct val="0"/>
              </a:spcAft>
              <a:defRPr/>
            </a:pPr>
            <a:fld id="{0625EBFC-0345-4FA4-A801-51797D94B198}" type="slidenum">
              <a:rPr lang="de-DE">
                <a:solidFill>
                  <a:srgbClr val="000000"/>
                </a:solidFill>
                <a:latin typeface="Arial" charset="0"/>
              </a:rPr>
              <a:pPr eaLnBrk="0" fontAlgn="base" hangingPunct="0">
                <a:spcBef>
                  <a:spcPct val="50000"/>
                </a:spcBef>
                <a:spcAft>
                  <a:spcPct val="0"/>
                </a:spcAft>
                <a:defRPr/>
              </a:pPr>
              <a:t>7</a:t>
            </a:fld>
            <a:endParaRPr lang="de-DE" dirty="0">
              <a:solidFill>
                <a:srgbClr val="000000"/>
              </a:solidFill>
              <a:latin typeface="Arial" charset="0"/>
            </a:endParaRPr>
          </a:p>
        </p:txBody>
      </p:sp>
      <p:sp>
        <p:nvSpPr>
          <p:cNvPr id="31" name="Pfeil: nach rechts 30">
            <a:extLst>
              <a:ext uri="{FF2B5EF4-FFF2-40B4-BE49-F238E27FC236}">
                <a16:creationId xmlns:a16="http://schemas.microsoft.com/office/drawing/2014/main" id="{F17392C4-01EB-4EEC-BD2A-1F60DE63B1DD}"/>
              </a:ext>
            </a:extLst>
          </p:cNvPr>
          <p:cNvSpPr/>
          <p:nvPr/>
        </p:nvSpPr>
        <p:spPr bwMode="auto">
          <a:xfrm>
            <a:off x="9711875" y="4602728"/>
            <a:ext cx="533400" cy="457200"/>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32" name="Rechteck 31">
            <a:extLst>
              <a:ext uri="{FF2B5EF4-FFF2-40B4-BE49-F238E27FC236}">
                <a16:creationId xmlns:a16="http://schemas.microsoft.com/office/drawing/2014/main" id="{5491D0FE-37CC-4BE2-A827-4EAF2E99F3A3}"/>
              </a:ext>
            </a:extLst>
          </p:cNvPr>
          <p:cNvSpPr/>
          <p:nvPr/>
        </p:nvSpPr>
        <p:spPr>
          <a:xfrm>
            <a:off x="10584550" y="4529487"/>
            <a:ext cx="1287262" cy="60368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defRPr/>
            </a:pPr>
            <a:r>
              <a:rPr lang="de-DE" kern="0" dirty="0" err="1">
                <a:solidFill>
                  <a:sysClr val="windowText" lastClr="000000"/>
                </a:solidFill>
                <a:latin typeface="Calibri" panose="020F0502020204030204"/>
              </a:rPr>
              <a:t>Retrain</a:t>
            </a:r>
            <a:endParaRPr lang="de-DE" kern="0" dirty="0">
              <a:solidFill>
                <a:sysClr val="windowText" lastClr="000000"/>
              </a:solidFill>
              <a:latin typeface="Calibri" panose="020F0502020204030204"/>
            </a:endParaRPr>
          </a:p>
        </p:txBody>
      </p:sp>
      <mc:AlternateContent xmlns:mc="http://schemas.openxmlformats.org/markup-compatibility/2006">
        <mc:Choice xmlns:p14="http://schemas.microsoft.com/office/powerpoint/2010/main" Requires="p14">
          <p:contentPart p14:bwMode="auto" r:id="rId3">
            <p14:nvContentPartPr>
              <p14:cNvPr id="5" name="Freihand 4">
                <a:extLst>
                  <a:ext uri="{FF2B5EF4-FFF2-40B4-BE49-F238E27FC236}">
                    <a16:creationId xmlns:a16="http://schemas.microsoft.com/office/drawing/2014/main" id="{319412BC-5A63-47ED-B279-3809DB22C773}"/>
                  </a:ext>
                </a:extLst>
              </p14:cNvPr>
              <p14:cNvContentPartPr/>
              <p14:nvPr/>
            </p14:nvContentPartPr>
            <p14:xfrm>
              <a:off x="5346720" y="3759120"/>
              <a:ext cx="120960" cy="95760"/>
            </p14:xfrm>
          </p:contentPart>
        </mc:Choice>
        <mc:Fallback>
          <p:pic>
            <p:nvPicPr>
              <p:cNvPr id="5" name="Freihand 4">
                <a:extLst>
                  <a:ext uri="{FF2B5EF4-FFF2-40B4-BE49-F238E27FC236}">
                    <a16:creationId xmlns:a16="http://schemas.microsoft.com/office/drawing/2014/main" id="{319412BC-5A63-47ED-B279-3809DB22C773}"/>
                  </a:ext>
                </a:extLst>
              </p:cNvPr>
              <p:cNvPicPr/>
              <p:nvPr/>
            </p:nvPicPr>
            <p:blipFill>
              <a:blip r:embed="rId4"/>
              <a:stretch>
                <a:fillRect/>
              </a:stretch>
            </p:blipFill>
            <p:spPr>
              <a:xfrm>
                <a:off x="5337360" y="3749760"/>
                <a:ext cx="139680" cy="114480"/>
              </a:xfrm>
              <a:prstGeom prst="rect">
                <a:avLst/>
              </a:prstGeom>
            </p:spPr>
          </p:pic>
        </mc:Fallback>
      </mc:AlternateContent>
    </p:spTree>
    <p:extLst>
      <p:ext uri="{BB962C8B-B14F-4D97-AF65-F5344CB8AC3E}">
        <p14:creationId xmlns:p14="http://schemas.microsoft.com/office/powerpoint/2010/main" val="319772138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0D07F2-4E35-48E2-8F64-4AFAE6B22CC2}"/>
              </a:ext>
            </a:extLst>
          </p:cNvPr>
          <p:cNvSpPr>
            <a:spLocks noGrp="1"/>
          </p:cNvSpPr>
          <p:nvPr>
            <p:ph type="title"/>
          </p:nvPr>
        </p:nvSpPr>
        <p:spPr/>
        <p:txBody>
          <a:bodyPr/>
          <a:lstStyle/>
          <a:p>
            <a:r>
              <a:rPr lang="de-DE" dirty="0"/>
              <a:t>Huffman </a:t>
            </a:r>
            <a:r>
              <a:rPr lang="de-DE" dirty="0" err="1"/>
              <a:t>coding</a:t>
            </a:r>
            <a:endParaRPr lang="de-DE" dirty="0"/>
          </a:p>
        </p:txBody>
      </p:sp>
      <p:sp>
        <p:nvSpPr>
          <p:cNvPr id="5" name="Foliennummernplatzhalter 4">
            <a:extLst>
              <a:ext uri="{FF2B5EF4-FFF2-40B4-BE49-F238E27FC236}">
                <a16:creationId xmlns:a16="http://schemas.microsoft.com/office/drawing/2014/main" id="{FC1CB4ED-5191-4C5F-B909-4EE76D6358D2}"/>
              </a:ext>
            </a:extLst>
          </p:cNvPr>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8</a:t>
            </a:fld>
            <a:endParaRPr lang="de-DE" dirty="0">
              <a:solidFill>
                <a:srgbClr val="000000"/>
              </a:solidFill>
              <a:latin typeface="Arial" charset="0"/>
            </a:endParaRPr>
          </a:p>
        </p:txBody>
      </p:sp>
      <p:sp>
        <p:nvSpPr>
          <p:cNvPr id="7" name="Textfeld 6">
            <a:extLst>
              <a:ext uri="{FF2B5EF4-FFF2-40B4-BE49-F238E27FC236}">
                <a16:creationId xmlns:a16="http://schemas.microsoft.com/office/drawing/2014/main" id="{61A49C3B-E0E1-4085-8A72-FD3F722CFAC8}"/>
              </a:ext>
            </a:extLst>
          </p:cNvPr>
          <p:cNvSpPr txBox="1"/>
          <p:nvPr/>
        </p:nvSpPr>
        <p:spPr>
          <a:xfrm>
            <a:off x="381000" y="1524001"/>
            <a:ext cx="4395186" cy="1754326"/>
          </a:xfrm>
          <a:prstGeom prst="rect">
            <a:avLst/>
          </a:prstGeom>
          <a:noFill/>
        </p:spPr>
        <p:txBody>
          <a:bodyPr wrap="square" rtlCol="0">
            <a:spAutoFit/>
          </a:bodyPr>
          <a:lstStyle/>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Special case of quantization</a:t>
            </a:r>
          </a:p>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Make the model smaller but increase the inference time</a:t>
            </a:r>
          </a:p>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Can be good for Hardware implementations </a:t>
            </a:r>
          </a:p>
        </p:txBody>
      </p:sp>
      <p:pic>
        <p:nvPicPr>
          <p:cNvPr id="1026" name="Picture 2" descr="Image for post">
            <a:extLst>
              <a:ext uri="{FF2B5EF4-FFF2-40B4-BE49-F238E27FC236}">
                <a16:creationId xmlns:a16="http://schemas.microsoft.com/office/drawing/2014/main" id="{47E9122E-91BA-4080-945A-246A2A07D04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5124" y="1557941"/>
            <a:ext cx="83820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27066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Quantization</a:t>
            </a:r>
            <a:endParaRPr lang="de-DE" dirty="0"/>
          </a:p>
        </p:txBody>
      </p:sp>
      <p:sp>
        <p:nvSpPr>
          <p:cNvPr id="8" name="Textfeld 7">
            <a:extLst>
              <a:ext uri="{FF2B5EF4-FFF2-40B4-BE49-F238E27FC236}">
                <a16:creationId xmlns:a16="http://schemas.microsoft.com/office/drawing/2014/main" id="{01DF694D-76D0-4A08-8FB2-0FF9A007B4EB}"/>
              </a:ext>
            </a:extLst>
          </p:cNvPr>
          <p:cNvSpPr txBox="1"/>
          <p:nvPr/>
        </p:nvSpPr>
        <p:spPr>
          <a:xfrm>
            <a:off x="381000" y="1524001"/>
            <a:ext cx="10363200" cy="4108817"/>
          </a:xfrm>
          <a:prstGeom prst="rect">
            <a:avLst/>
          </a:prstGeom>
          <a:noFill/>
        </p:spPr>
        <p:txBody>
          <a:bodyPr wrap="square" rtlCol="0">
            <a:spAutoFit/>
          </a:bodyPr>
          <a:lstStyle/>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Pros:</a:t>
            </a:r>
          </a:p>
          <a:p>
            <a:pPr marL="910913" lvl="1"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Quantization can be applied both during and after training</a:t>
            </a:r>
          </a:p>
          <a:p>
            <a:pPr marL="910913" lvl="1"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Can be applied on all layer types</a:t>
            </a:r>
          </a:p>
          <a:p>
            <a:pPr marL="910913" lvl="1"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Can improve the inference time/ model size vs accuracy tradeoff for a given architecture</a:t>
            </a:r>
          </a:p>
          <a:p>
            <a:pPr marL="457200"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Cons:</a:t>
            </a:r>
          </a:p>
          <a:p>
            <a:pPr marL="910913" lvl="1"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Quantized weights make neural networks harder to converge. A smaller learning rate is needed to ensure the network to have good performance. </a:t>
            </a:r>
          </a:p>
          <a:p>
            <a:pPr marL="910913" lvl="1" indent="-457200" eaLnBrk="0" fontAlgn="base" hangingPunct="0">
              <a:spcBef>
                <a:spcPct val="50000"/>
              </a:spcBef>
              <a:spcAft>
                <a:spcPct val="0"/>
              </a:spcAft>
              <a:buClr>
                <a:srgbClr val="9F2914"/>
              </a:buClr>
              <a:buFont typeface="Wingdings" panose="05000000000000000000" pitchFamily="2" charset="2"/>
              <a:buChar char="§"/>
            </a:pPr>
            <a:r>
              <a:rPr lang="en-US" dirty="0">
                <a:solidFill>
                  <a:srgbClr val="000000"/>
                </a:solidFill>
                <a:latin typeface="Arial" charset="0"/>
              </a:rPr>
              <a:t>Quantized weights make back-propagation infeasible since gradient cannot back-propagate through discrete neurons. Approximation methods are needed to estimate the gradients of the loss function with respect to the input of the discrete neurons.</a:t>
            </a:r>
          </a:p>
          <a:p>
            <a:pPr marL="453713" lvl="1" eaLnBrk="0" fontAlgn="base" hangingPunct="0">
              <a:spcBef>
                <a:spcPct val="50000"/>
              </a:spcBef>
              <a:spcAft>
                <a:spcPct val="0"/>
              </a:spcAft>
              <a:buClr>
                <a:srgbClr val="9F2914"/>
              </a:buClr>
            </a:pPr>
            <a:endParaRPr lang="en-GB" dirty="0">
              <a:solidFill>
                <a:srgbClr val="000000"/>
              </a:solidFill>
              <a:latin typeface="Arial" charset="0"/>
            </a:endParaRPr>
          </a:p>
        </p:txBody>
      </p:sp>
      <p:sp>
        <p:nvSpPr>
          <p:cNvPr id="10" name="Foliennummernplatzhalter 4">
            <a:extLst>
              <a:ext uri="{FF2B5EF4-FFF2-40B4-BE49-F238E27FC236}">
                <a16:creationId xmlns:a16="http://schemas.microsoft.com/office/drawing/2014/main" id="{62968A3A-468D-4C40-977D-A10E07AAA82B}"/>
              </a:ext>
            </a:extLst>
          </p:cNvPr>
          <p:cNvSpPr>
            <a:spLocks noGrp="1"/>
          </p:cNvSpPr>
          <p:nvPr>
            <p:ph type="sldNum" sz="quarter" idx="11"/>
          </p:nvPr>
        </p:nvSpPr>
        <p:spPr>
          <a:xfrm>
            <a:off x="8454752" y="6337722"/>
            <a:ext cx="711717" cy="365125"/>
          </a:xfrm>
        </p:spPr>
        <p:txBody>
          <a:bodyPr/>
          <a:lstStyle/>
          <a:p>
            <a:pPr eaLnBrk="0" fontAlgn="base" hangingPunct="0">
              <a:spcBef>
                <a:spcPct val="50000"/>
              </a:spcBef>
              <a:spcAft>
                <a:spcPct val="0"/>
              </a:spcAft>
              <a:defRPr/>
            </a:pPr>
            <a:fld id="{0625EBFC-0345-4FA4-A801-51797D94B198}" type="slidenum">
              <a:rPr lang="de-DE">
                <a:solidFill>
                  <a:srgbClr val="000000"/>
                </a:solidFill>
                <a:latin typeface="Arial" charset="0"/>
              </a:rPr>
              <a:pPr eaLnBrk="0" fontAlgn="base" hangingPunct="0">
                <a:spcBef>
                  <a:spcPct val="50000"/>
                </a:spcBef>
                <a:spcAft>
                  <a:spcPct val="0"/>
                </a:spcAft>
                <a:defRPr/>
              </a:pPr>
              <a:t>9</a:t>
            </a:fld>
            <a:endParaRPr lang="de-DE" dirty="0">
              <a:solidFill>
                <a:srgbClr val="000000"/>
              </a:solidFill>
              <a:latin typeface="Arial" charset="0"/>
            </a:endParaRPr>
          </a:p>
        </p:txBody>
      </p:sp>
    </p:spTree>
    <p:extLst>
      <p:ext uri="{BB962C8B-B14F-4D97-AF65-F5344CB8AC3E}">
        <p14:creationId xmlns:p14="http://schemas.microsoft.com/office/powerpoint/2010/main" val="3159335488"/>
      </p:ext>
    </p:extLst>
  </p:cSld>
  <p:clrMapOvr>
    <a:masterClrMapping/>
  </p:clrMapOvr>
  <p:transition/>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60104_TUM_Praesentation_p_v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esentation2" id="{0640779B-A45A-4CDA-AB13-6E33A0725F3B}" vid="{6EDD498F-F900-4DB1-847D-B4D425A17171}"/>
    </a:ext>
  </a:extLst>
</a:theme>
</file>

<file path=ppt/theme/theme3.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esentation2" id="{0640779B-A45A-4CDA-AB13-6E33A0725F3B}" vid="{2034D2C8-76A4-43B8-998C-0A6BF13F586B}"/>
    </a:ext>
  </a:extLst>
</a:theme>
</file>

<file path=ppt/theme/theme4.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esentation2" id="{0640779B-A45A-4CDA-AB13-6E33A0725F3B}" vid="{FCAB81CE-E979-4AF7-BF3E-9F7F300893BF}"/>
    </a:ext>
  </a:extLst>
</a:theme>
</file>

<file path=ppt/theme/theme5.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Presentation8" id="{B216E7FD-4AAB-D341-B099-E1A90332DC8E}" vid="{61EEF99C-030C-AA4D-B917-52268516024B}"/>
    </a:ext>
  </a:extLst>
</a:theme>
</file>

<file path=ppt/theme/theme6.xml><?xml version="1.0" encoding="utf-8"?>
<a:theme xmlns:a="http://schemas.openxmlformats.org/drawingml/2006/main" name="Hahn-Schickard PowerPoint Template 16to9">
  <a:themeElements>
    <a:clrScheme name="Hahn Schickard 2015">
      <a:dk1>
        <a:srgbClr val="000000"/>
      </a:dk1>
      <a:lt1>
        <a:srgbClr val="FFFFFF"/>
      </a:lt1>
      <a:dk2>
        <a:srgbClr val="252E35"/>
      </a:dk2>
      <a:lt2>
        <a:srgbClr val="D8D8D8"/>
      </a:lt2>
      <a:accent1>
        <a:srgbClr val="9F2914"/>
      </a:accent1>
      <a:accent2>
        <a:srgbClr val="738A9C"/>
      </a:accent2>
      <a:accent3>
        <a:srgbClr val="EDE0B6"/>
      </a:accent3>
      <a:accent4>
        <a:srgbClr val="4F1409"/>
      </a:accent4>
      <a:accent5>
        <a:srgbClr val="D9BE6A"/>
      </a:accent5>
      <a:accent6>
        <a:srgbClr val="FF9933"/>
      </a:accent6>
      <a:hlink>
        <a:srgbClr val="000000"/>
      </a:hlink>
      <a:folHlink>
        <a:srgbClr val="9E9EFE"/>
      </a:folHlink>
    </a:clrScheme>
    <a:fontScheme name="IMTEK-Powerpoint Template (2010)">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lnDef>
  </a:objectDefaults>
  <a:extraClrSchemeLst>
    <a:extraClrScheme>
      <a:clrScheme name="IMTEK-Powerpoint Template (2010)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MTEK-Powerpoint Template (2010)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MTEK-Powerpoint Template (2010)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MTEK-Powerpoint Template (2010)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MTEK-Powerpoint Template (2010)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MTEK-Powerpoint Template (2010)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MTEK-Powerpoint Template (2010)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28163D68FE8E4D9361964FDD814FC4" ma:contentTypeVersion="13" ma:contentTypeDescription="Create a new document." ma:contentTypeScope="" ma:versionID="d7cdadbb72410e7d3c3619f77e01104d">
  <xsd:schema xmlns:xsd="http://www.w3.org/2001/XMLSchema" xmlns:xs="http://www.w3.org/2001/XMLSchema" xmlns:p="http://schemas.microsoft.com/office/2006/metadata/properties" xmlns:ns3="cc9c437c-ae0c-4066-8d90-a0f7de786127" xmlns:ns4="ba37140e-f4c5-4a6c-a9b4-20a691ce6c8a" targetNamespace="http://schemas.microsoft.com/office/2006/metadata/properties" ma:root="true" ma:fieldsID="a151dd9bf6e0aa11401945feadb2b6c6" ns3:_="" ns4:_="">
    <xsd:import namespace="cc9c437c-ae0c-4066-8d90-a0f7de786127"/>
    <xsd:import namespace="ba37140e-f4c5-4a6c-a9b4-20a691ce6c8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9c437c-ae0c-4066-8d90-a0f7de7861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a37140e-f4c5-4a6c-a9b4-20a691ce6c8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F2C0806-06D1-45A7-B25F-24C0DCB0BA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9c437c-ae0c-4066-8d90-a0f7de786127"/>
    <ds:schemaRef ds:uri="ba37140e-f4c5-4a6c-a9b4-20a691ce6c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59AE0B-1B5C-42BB-AB8F-54DF3D621F63}">
  <ds:schemaRefs>
    <ds:schemaRef ds:uri="http://schemas.microsoft.com/sharepoint/v3/contenttype/forms"/>
  </ds:schemaRefs>
</ds:datastoreItem>
</file>

<file path=customXml/itemProps3.xml><?xml version="1.0" encoding="utf-8"?>
<ds:datastoreItem xmlns:ds="http://schemas.openxmlformats.org/officeDocument/2006/customXml" ds:itemID="{402E57CA-CADC-4E1E-9020-C67751D69A6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1_Office Theme</Template>
  <TotalTime>0</TotalTime>
  <Words>1648</Words>
  <Application>Microsoft Office PowerPoint</Application>
  <PresentationFormat>Breitbild</PresentationFormat>
  <Paragraphs>247</Paragraphs>
  <Slides>24</Slides>
  <Notes>10</Notes>
  <HiddenSlides>0</HiddenSlides>
  <MMClips>0</MMClips>
  <ScaleCrop>false</ScaleCrop>
  <HeadingPairs>
    <vt:vector size="6" baseType="variant">
      <vt:variant>
        <vt:lpstr>Verwendete Schriftarten</vt:lpstr>
      </vt:variant>
      <vt:variant>
        <vt:i4>5</vt:i4>
      </vt:variant>
      <vt:variant>
        <vt:lpstr>Design</vt:lpstr>
      </vt:variant>
      <vt:variant>
        <vt:i4>6</vt:i4>
      </vt:variant>
      <vt:variant>
        <vt:lpstr>Folientitel</vt:lpstr>
      </vt:variant>
      <vt:variant>
        <vt:i4>24</vt:i4>
      </vt:variant>
    </vt:vector>
  </HeadingPairs>
  <TitlesOfParts>
    <vt:vector size="35" baseType="lpstr">
      <vt:lpstr>Arial</vt:lpstr>
      <vt:lpstr>Calibri</vt:lpstr>
      <vt:lpstr>Calibri Light</vt:lpstr>
      <vt:lpstr>Symbol</vt:lpstr>
      <vt:lpstr>Wingdings</vt:lpstr>
      <vt:lpstr>Custom Design</vt:lpstr>
      <vt:lpstr>160104_TUM_Praesentation_p_v1</vt:lpstr>
      <vt:lpstr>Inhalt</vt:lpstr>
      <vt:lpstr>Titel 2</vt:lpstr>
      <vt:lpstr>Arm_PPT_Public</vt:lpstr>
      <vt:lpstr>Hahn-Schickard PowerPoint Template 16to9</vt:lpstr>
      <vt:lpstr>Introduction to optimization algorithms to compress neural networks</vt:lpstr>
      <vt:lpstr>Agenda</vt:lpstr>
      <vt:lpstr>What is tinyML(Edge AI) and why do I need this?</vt:lpstr>
      <vt:lpstr>Fields of application</vt:lpstr>
      <vt:lpstr>Compress neural networks</vt:lpstr>
      <vt:lpstr>Quantization</vt:lpstr>
      <vt:lpstr>Quantization</vt:lpstr>
      <vt:lpstr>Huffman coding</vt:lpstr>
      <vt:lpstr>Quantization</vt:lpstr>
      <vt:lpstr>Dive deeper?</vt:lpstr>
      <vt:lpstr>Knowledge distillation </vt:lpstr>
      <vt:lpstr>Knowledge distillation </vt:lpstr>
      <vt:lpstr>Knowledge distillation </vt:lpstr>
      <vt:lpstr>Dive deeper?</vt:lpstr>
      <vt:lpstr>Pruning</vt:lpstr>
      <vt:lpstr>Structured pruning vs. Unstructured pruning</vt:lpstr>
      <vt:lpstr>Pruning process</vt:lpstr>
      <vt:lpstr>How to know which Conections/neurons to prune?</vt:lpstr>
      <vt:lpstr>Pros and Cons</vt:lpstr>
      <vt:lpstr>Dive deeper?</vt:lpstr>
      <vt:lpstr>Low-rank factorization</vt:lpstr>
      <vt:lpstr>Fast-Conv</vt:lpstr>
      <vt:lpstr>Selective attention network</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“Low-Power Computer Vision”</dc:title>
  <dc:creator>Ira Feldman</dc:creator>
  <cp:lastModifiedBy>Marcus Rüb</cp:lastModifiedBy>
  <cp:revision>74</cp:revision>
  <dcterms:created xsi:type="dcterms:W3CDTF">2020-06-15T18:26:16Z</dcterms:created>
  <dcterms:modified xsi:type="dcterms:W3CDTF">2021-05-05T14:53:57Z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0x010100EB28163D68FE8E4D9361964FDD814FC4</vt:lpwstr>
  </property>
</Properties>
</file>